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Archivo ExtraBold"/>
      <p:bold r:id="rId37"/>
      <p:boldItalic r:id="rId38"/>
    </p:embeddedFont>
    <p:embeddedFont>
      <p:font typeface="Manrope"/>
      <p:regular r:id="rId39"/>
      <p:bold r:id="rId40"/>
    </p:embeddedFont>
    <p:embeddedFont>
      <p:font typeface="Assistant"/>
      <p:regular r:id="rId41"/>
      <p:bold r:id="rId42"/>
    </p:embeddedFont>
    <p:embeddedFont>
      <p:font typeface="Archiv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nrope-bold.fntdata"/><Relationship Id="rId20" Type="http://schemas.openxmlformats.org/officeDocument/2006/relationships/slide" Target="slides/slide16.xml"/><Relationship Id="rId42" Type="http://schemas.openxmlformats.org/officeDocument/2006/relationships/font" Target="fonts/Assistant-bold.fntdata"/><Relationship Id="rId41" Type="http://schemas.openxmlformats.org/officeDocument/2006/relationships/font" Target="fonts/Assistant-regular.fntdata"/><Relationship Id="rId22" Type="http://schemas.openxmlformats.org/officeDocument/2006/relationships/slide" Target="slides/slide18.xml"/><Relationship Id="rId44" Type="http://schemas.openxmlformats.org/officeDocument/2006/relationships/font" Target="fonts/Archivo-bold.fntdata"/><Relationship Id="rId21" Type="http://schemas.openxmlformats.org/officeDocument/2006/relationships/slide" Target="slides/slide17.xml"/><Relationship Id="rId43" Type="http://schemas.openxmlformats.org/officeDocument/2006/relationships/font" Target="fonts/Archivo-regular.fntdata"/><Relationship Id="rId24" Type="http://schemas.openxmlformats.org/officeDocument/2006/relationships/slide" Target="slides/slide20.xml"/><Relationship Id="rId46" Type="http://schemas.openxmlformats.org/officeDocument/2006/relationships/font" Target="fonts/Archivo-boldItalic.fntdata"/><Relationship Id="rId23" Type="http://schemas.openxmlformats.org/officeDocument/2006/relationships/slide" Target="slides/slide19.xml"/><Relationship Id="rId45" Type="http://schemas.openxmlformats.org/officeDocument/2006/relationships/font" Target="fonts/Archiv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ArchivoExtraBold-bold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Manrope-regular.fntdata"/><Relationship Id="rId16" Type="http://schemas.openxmlformats.org/officeDocument/2006/relationships/slide" Target="slides/slide12.xml"/><Relationship Id="rId38" Type="http://schemas.openxmlformats.org/officeDocument/2006/relationships/font" Target="fonts/ArchivoExtraBold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6e690d1eca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6e690d1eca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6e690d1eca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6e690d1eca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255640edae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255640edae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3ed943d1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3ed943d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3ed943d1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3ed943d1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f3ed943d1e_0_27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f3ed943d1e_0_27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f3ed943d1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f3ed943d1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6e690d1eca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6e690d1eca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f3ed943d1e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f3ed943d1e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f3ed943d1e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f3ed943d1e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b32e5a2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b32e5a2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f3ed943d1e_0_27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f3ed943d1e_0_27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f3ed943d1e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f3ed943d1e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f3ed943d1e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f3ed943d1e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6e690d1eca_3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6e690d1eca_3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6e690d1eca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6e690d1eca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f3ed943d1e_0_27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f3ed943d1e_0_27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f3ed943d1e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f3ed943d1e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f3ed943d1e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f3ed943d1e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f3ed943d1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f3ed943d1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f3ed943d1e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f3ed943d1e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3ed943d1e_0_27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3ed943d1e_0_27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f3ed943d1e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f3ed943d1e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f3ed943d1e_0_27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f3ed943d1e_0_27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6e690d1eca_3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26e690d1eca_3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3ed943d1e_0_27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3ed943d1e_0_27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b32e5a25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b32e5a25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b32e5a25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b32e5a25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b32e5a25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b32e5a25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3ed943d1e_0_27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3ed943d1e_0_27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3ed943d1e_0_27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3ed943d1e_0_27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100" y="2177150"/>
            <a:ext cx="57282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100" y="4218898"/>
            <a:ext cx="45141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713100" y="890222"/>
            <a:ext cx="6453000" cy="12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8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subTitle"/>
          </p:nvPr>
        </p:nvSpPr>
        <p:spPr>
          <a:xfrm>
            <a:off x="713100" y="2324436"/>
            <a:ext cx="4485000" cy="3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87791" y="1834025"/>
            <a:ext cx="235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" name="Google Shape;55;p13"/>
          <p:cNvSpPr txBox="1"/>
          <p:nvPr>
            <p:ph idx="2" type="subTitle"/>
          </p:nvPr>
        </p:nvSpPr>
        <p:spPr>
          <a:xfrm>
            <a:off x="787791" y="2227625"/>
            <a:ext cx="23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3" type="title"/>
          </p:nvPr>
        </p:nvSpPr>
        <p:spPr>
          <a:xfrm>
            <a:off x="1357500" y="1404824"/>
            <a:ext cx="12150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4" type="subTitle"/>
          </p:nvPr>
        </p:nvSpPr>
        <p:spPr>
          <a:xfrm>
            <a:off x="3394791" y="1834025"/>
            <a:ext cx="235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" name="Google Shape;58;p13"/>
          <p:cNvSpPr txBox="1"/>
          <p:nvPr>
            <p:ph idx="5" type="subTitle"/>
          </p:nvPr>
        </p:nvSpPr>
        <p:spPr>
          <a:xfrm>
            <a:off x="3394791" y="2227625"/>
            <a:ext cx="23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6" type="title"/>
          </p:nvPr>
        </p:nvSpPr>
        <p:spPr>
          <a:xfrm>
            <a:off x="3964500" y="1404824"/>
            <a:ext cx="12150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idx="7" type="subTitle"/>
          </p:nvPr>
        </p:nvSpPr>
        <p:spPr>
          <a:xfrm>
            <a:off x="6001791" y="1834025"/>
            <a:ext cx="235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" name="Google Shape;61;p13"/>
          <p:cNvSpPr txBox="1"/>
          <p:nvPr>
            <p:ph idx="8" type="subTitle"/>
          </p:nvPr>
        </p:nvSpPr>
        <p:spPr>
          <a:xfrm>
            <a:off x="6001791" y="2227625"/>
            <a:ext cx="23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9" type="title"/>
          </p:nvPr>
        </p:nvSpPr>
        <p:spPr>
          <a:xfrm>
            <a:off x="6571500" y="1404824"/>
            <a:ext cx="12150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13" type="subTitle"/>
          </p:nvPr>
        </p:nvSpPr>
        <p:spPr>
          <a:xfrm>
            <a:off x="787791" y="3516846"/>
            <a:ext cx="235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" name="Google Shape;64;p13"/>
          <p:cNvSpPr txBox="1"/>
          <p:nvPr>
            <p:ph idx="14" type="subTitle"/>
          </p:nvPr>
        </p:nvSpPr>
        <p:spPr>
          <a:xfrm>
            <a:off x="787791" y="3910446"/>
            <a:ext cx="23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hasCustomPrompt="1" idx="15" type="title"/>
          </p:nvPr>
        </p:nvSpPr>
        <p:spPr>
          <a:xfrm>
            <a:off x="1357500" y="3087688"/>
            <a:ext cx="12150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16" type="subTitle"/>
          </p:nvPr>
        </p:nvSpPr>
        <p:spPr>
          <a:xfrm>
            <a:off x="3394791" y="3516846"/>
            <a:ext cx="235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" name="Google Shape;67;p13"/>
          <p:cNvSpPr txBox="1"/>
          <p:nvPr>
            <p:ph idx="17" type="subTitle"/>
          </p:nvPr>
        </p:nvSpPr>
        <p:spPr>
          <a:xfrm>
            <a:off x="3394791" y="3910446"/>
            <a:ext cx="23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hasCustomPrompt="1" idx="18" type="title"/>
          </p:nvPr>
        </p:nvSpPr>
        <p:spPr>
          <a:xfrm>
            <a:off x="3964500" y="3087688"/>
            <a:ext cx="12150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idx="19" type="subTitle"/>
          </p:nvPr>
        </p:nvSpPr>
        <p:spPr>
          <a:xfrm>
            <a:off x="6001791" y="3516846"/>
            <a:ext cx="235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3"/>
          <p:cNvSpPr txBox="1"/>
          <p:nvPr>
            <p:ph idx="20" type="subTitle"/>
          </p:nvPr>
        </p:nvSpPr>
        <p:spPr>
          <a:xfrm>
            <a:off x="6001791" y="3910446"/>
            <a:ext cx="23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21" type="title"/>
          </p:nvPr>
        </p:nvSpPr>
        <p:spPr>
          <a:xfrm>
            <a:off x="6571500" y="3087688"/>
            <a:ext cx="12150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7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2464800" y="3355099"/>
            <a:ext cx="5966100" cy="8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4"/>
          <p:cNvSpPr txBox="1"/>
          <p:nvPr>
            <p:ph hasCustomPrompt="1" idx="2" type="title"/>
          </p:nvPr>
        </p:nvSpPr>
        <p:spPr>
          <a:xfrm>
            <a:off x="7057800" y="2537600"/>
            <a:ext cx="1373100" cy="7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3980700" y="4202799"/>
            <a:ext cx="44502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8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713100" y="3351688"/>
            <a:ext cx="5966100" cy="8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" name="Google Shape;80;p15"/>
          <p:cNvSpPr txBox="1"/>
          <p:nvPr>
            <p:ph hasCustomPrompt="1" idx="2" type="title"/>
          </p:nvPr>
        </p:nvSpPr>
        <p:spPr>
          <a:xfrm>
            <a:off x="713100" y="2534189"/>
            <a:ext cx="1373100" cy="7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713100" y="4199388"/>
            <a:ext cx="44502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BLANK_21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2464800" y="1356899"/>
            <a:ext cx="5966100" cy="8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6"/>
          <p:cNvSpPr txBox="1"/>
          <p:nvPr>
            <p:ph hasCustomPrompt="1" idx="2" type="title"/>
          </p:nvPr>
        </p:nvSpPr>
        <p:spPr>
          <a:xfrm>
            <a:off x="7057800" y="539400"/>
            <a:ext cx="1373100" cy="7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3980700" y="2204599"/>
            <a:ext cx="44502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BLANK_20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1592702" y="1356950"/>
            <a:ext cx="5966100" cy="8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17"/>
          <p:cNvSpPr txBox="1"/>
          <p:nvPr>
            <p:ph hasCustomPrompt="1" idx="2" type="title"/>
          </p:nvPr>
        </p:nvSpPr>
        <p:spPr>
          <a:xfrm>
            <a:off x="3889202" y="539451"/>
            <a:ext cx="1373100" cy="7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2350652" y="2204650"/>
            <a:ext cx="44502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BLANK_19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592702" y="3355099"/>
            <a:ext cx="5966100" cy="8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18"/>
          <p:cNvSpPr txBox="1"/>
          <p:nvPr>
            <p:ph hasCustomPrompt="1" idx="2" type="title"/>
          </p:nvPr>
        </p:nvSpPr>
        <p:spPr>
          <a:xfrm>
            <a:off x="3889202" y="2537600"/>
            <a:ext cx="1373100" cy="7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2350652" y="4202799"/>
            <a:ext cx="44502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6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5039688" y="2594378"/>
            <a:ext cx="33897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1" type="subTitle"/>
          </p:nvPr>
        </p:nvSpPr>
        <p:spPr>
          <a:xfrm>
            <a:off x="4071475" y="828302"/>
            <a:ext cx="4357800" cy="16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6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1899701" y="1912950"/>
            <a:ext cx="1386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1080882" y="2306539"/>
            <a:ext cx="22056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subTitle"/>
          </p:nvPr>
        </p:nvSpPr>
        <p:spPr>
          <a:xfrm>
            <a:off x="5858551" y="3077875"/>
            <a:ext cx="1386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7" name="Google Shape;107;p20"/>
          <p:cNvSpPr txBox="1"/>
          <p:nvPr>
            <p:ph idx="4" type="subTitle"/>
          </p:nvPr>
        </p:nvSpPr>
        <p:spPr>
          <a:xfrm>
            <a:off x="5858557" y="3471475"/>
            <a:ext cx="22056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13100" y="1360800"/>
            <a:ext cx="5966100" cy="8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13100" y="543301"/>
            <a:ext cx="1373100" cy="7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13100" y="2208500"/>
            <a:ext cx="44502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7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713100" y="1317450"/>
            <a:ext cx="3688200" cy="3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2" type="body"/>
          </p:nvPr>
        </p:nvSpPr>
        <p:spPr>
          <a:xfrm>
            <a:off x="4742700" y="1317450"/>
            <a:ext cx="3688200" cy="3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5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908301" y="3026892"/>
            <a:ext cx="2205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7" name="Google Shape;117;p22"/>
          <p:cNvSpPr txBox="1"/>
          <p:nvPr>
            <p:ph idx="2" type="subTitle"/>
          </p:nvPr>
        </p:nvSpPr>
        <p:spPr>
          <a:xfrm>
            <a:off x="908301" y="3420492"/>
            <a:ext cx="22056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3" type="subTitle"/>
          </p:nvPr>
        </p:nvSpPr>
        <p:spPr>
          <a:xfrm>
            <a:off x="3469926" y="3026892"/>
            <a:ext cx="2205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9" name="Google Shape;119;p22"/>
          <p:cNvSpPr txBox="1"/>
          <p:nvPr>
            <p:ph idx="4" type="subTitle"/>
          </p:nvPr>
        </p:nvSpPr>
        <p:spPr>
          <a:xfrm>
            <a:off x="3469926" y="3420492"/>
            <a:ext cx="22056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5" type="subTitle"/>
          </p:nvPr>
        </p:nvSpPr>
        <p:spPr>
          <a:xfrm>
            <a:off x="6031551" y="3026892"/>
            <a:ext cx="2205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1" name="Google Shape;121;p22"/>
          <p:cNvSpPr txBox="1"/>
          <p:nvPr>
            <p:ph idx="6" type="subTitle"/>
          </p:nvPr>
        </p:nvSpPr>
        <p:spPr>
          <a:xfrm>
            <a:off x="6031551" y="3420492"/>
            <a:ext cx="22056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4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2020116" y="1664394"/>
            <a:ext cx="1153500" cy="3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6" name="Google Shape;126;p23"/>
          <p:cNvSpPr txBox="1"/>
          <p:nvPr>
            <p:ph idx="2" type="subTitle"/>
          </p:nvPr>
        </p:nvSpPr>
        <p:spPr>
          <a:xfrm>
            <a:off x="968141" y="2015267"/>
            <a:ext cx="22056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3" type="subTitle"/>
          </p:nvPr>
        </p:nvSpPr>
        <p:spPr>
          <a:xfrm>
            <a:off x="5970766" y="1664394"/>
            <a:ext cx="1153500" cy="3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" name="Google Shape;128;p23"/>
          <p:cNvSpPr txBox="1"/>
          <p:nvPr>
            <p:ph idx="4" type="subTitle"/>
          </p:nvPr>
        </p:nvSpPr>
        <p:spPr>
          <a:xfrm>
            <a:off x="5970766" y="2015267"/>
            <a:ext cx="22056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5" type="subTitle"/>
          </p:nvPr>
        </p:nvSpPr>
        <p:spPr>
          <a:xfrm>
            <a:off x="2020116" y="3134575"/>
            <a:ext cx="1153500" cy="3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" name="Google Shape;130;p23"/>
          <p:cNvSpPr txBox="1"/>
          <p:nvPr>
            <p:ph idx="6" type="subTitle"/>
          </p:nvPr>
        </p:nvSpPr>
        <p:spPr>
          <a:xfrm>
            <a:off x="968141" y="3485573"/>
            <a:ext cx="22056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7" type="subTitle"/>
          </p:nvPr>
        </p:nvSpPr>
        <p:spPr>
          <a:xfrm>
            <a:off x="5970766" y="3134575"/>
            <a:ext cx="1153500" cy="3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23"/>
          <p:cNvSpPr txBox="1"/>
          <p:nvPr>
            <p:ph idx="8" type="subTitle"/>
          </p:nvPr>
        </p:nvSpPr>
        <p:spPr>
          <a:xfrm>
            <a:off x="5970766" y="3485573"/>
            <a:ext cx="22056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4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1" type="subTitle"/>
          </p:nvPr>
        </p:nvSpPr>
        <p:spPr>
          <a:xfrm>
            <a:off x="2372689" y="1927359"/>
            <a:ext cx="2013600" cy="3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" name="Google Shape;137;p24"/>
          <p:cNvSpPr txBox="1"/>
          <p:nvPr>
            <p:ph idx="2" type="subTitle"/>
          </p:nvPr>
        </p:nvSpPr>
        <p:spPr>
          <a:xfrm>
            <a:off x="2372689" y="2278234"/>
            <a:ext cx="20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3" type="subTitle"/>
          </p:nvPr>
        </p:nvSpPr>
        <p:spPr>
          <a:xfrm>
            <a:off x="6079914" y="1927359"/>
            <a:ext cx="2013600" cy="3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" name="Google Shape;139;p24"/>
          <p:cNvSpPr txBox="1"/>
          <p:nvPr>
            <p:ph idx="4" type="subTitle"/>
          </p:nvPr>
        </p:nvSpPr>
        <p:spPr>
          <a:xfrm>
            <a:off x="6079914" y="2278234"/>
            <a:ext cx="20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5" type="subTitle"/>
          </p:nvPr>
        </p:nvSpPr>
        <p:spPr>
          <a:xfrm>
            <a:off x="2372689" y="3557562"/>
            <a:ext cx="2013600" cy="3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" name="Google Shape;141;p24"/>
          <p:cNvSpPr txBox="1"/>
          <p:nvPr>
            <p:ph idx="6" type="subTitle"/>
          </p:nvPr>
        </p:nvSpPr>
        <p:spPr>
          <a:xfrm>
            <a:off x="2372689" y="3908561"/>
            <a:ext cx="20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7" type="subTitle"/>
          </p:nvPr>
        </p:nvSpPr>
        <p:spPr>
          <a:xfrm>
            <a:off x="6079914" y="3557562"/>
            <a:ext cx="2013600" cy="3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24"/>
          <p:cNvSpPr txBox="1"/>
          <p:nvPr>
            <p:ph idx="8" type="subTitle"/>
          </p:nvPr>
        </p:nvSpPr>
        <p:spPr>
          <a:xfrm>
            <a:off x="6079914" y="3908561"/>
            <a:ext cx="20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BLANK_15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2" type="title"/>
          </p:nvPr>
        </p:nvSpPr>
        <p:spPr>
          <a:xfrm>
            <a:off x="774079" y="3071843"/>
            <a:ext cx="1776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774079" y="3451163"/>
            <a:ext cx="17763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3" type="title"/>
          </p:nvPr>
        </p:nvSpPr>
        <p:spPr>
          <a:xfrm>
            <a:off x="2714080" y="3071843"/>
            <a:ext cx="1776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4" type="subTitle"/>
          </p:nvPr>
        </p:nvSpPr>
        <p:spPr>
          <a:xfrm>
            <a:off x="2714080" y="3451163"/>
            <a:ext cx="17763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5" type="title"/>
          </p:nvPr>
        </p:nvSpPr>
        <p:spPr>
          <a:xfrm>
            <a:off x="4654074" y="3071843"/>
            <a:ext cx="1776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6" type="subTitle"/>
          </p:nvPr>
        </p:nvSpPr>
        <p:spPr>
          <a:xfrm>
            <a:off x="4654074" y="3451163"/>
            <a:ext cx="17763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7" type="title"/>
          </p:nvPr>
        </p:nvSpPr>
        <p:spPr>
          <a:xfrm>
            <a:off x="6594075" y="3071843"/>
            <a:ext cx="1776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8" type="subTitle"/>
          </p:nvPr>
        </p:nvSpPr>
        <p:spPr>
          <a:xfrm>
            <a:off x="6594075" y="3451163"/>
            <a:ext cx="17763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3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2" type="title"/>
          </p:nvPr>
        </p:nvSpPr>
        <p:spPr>
          <a:xfrm>
            <a:off x="2272855" y="1366950"/>
            <a:ext cx="12648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2272855" y="1731038"/>
            <a:ext cx="19278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3" type="title"/>
          </p:nvPr>
        </p:nvSpPr>
        <p:spPr>
          <a:xfrm>
            <a:off x="5896955" y="3588081"/>
            <a:ext cx="12648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4" type="subTitle"/>
          </p:nvPr>
        </p:nvSpPr>
        <p:spPr>
          <a:xfrm>
            <a:off x="5896955" y="3952739"/>
            <a:ext cx="19278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5" type="title"/>
          </p:nvPr>
        </p:nvSpPr>
        <p:spPr>
          <a:xfrm>
            <a:off x="5896955" y="1366950"/>
            <a:ext cx="12648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6" type="subTitle"/>
          </p:nvPr>
        </p:nvSpPr>
        <p:spPr>
          <a:xfrm>
            <a:off x="5896955" y="1731038"/>
            <a:ext cx="19278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7" type="title"/>
          </p:nvPr>
        </p:nvSpPr>
        <p:spPr>
          <a:xfrm>
            <a:off x="2272855" y="2477515"/>
            <a:ext cx="12648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8" type="subTitle"/>
          </p:nvPr>
        </p:nvSpPr>
        <p:spPr>
          <a:xfrm>
            <a:off x="2272855" y="2841888"/>
            <a:ext cx="19278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9" type="title"/>
          </p:nvPr>
        </p:nvSpPr>
        <p:spPr>
          <a:xfrm>
            <a:off x="2272855" y="3588080"/>
            <a:ext cx="12648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13" type="subTitle"/>
          </p:nvPr>
        </p:nvSpPr>
        <p:spPr>
          <a:xfrm>
            <a:off x="2272855" y="3952739"/>
            <a:ext cx="19278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14" type="title"/>
          </p:nvPr>
        </p:nvSpPr>
        <p:spPr>
          <a:xfrm>
            <a:off x="5896955" y="2477515"/>
            <a:ext cx="12648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9" name="Google Shape;169;p26"/>
          <p:cNvSpPr txBox="1"/>
          <p:nvPr>
            <p:ph idx="15" type="subTitle"/>
          </p:nvPr>
        </p:nvSpPr>
        <p:spPr>
          <a:xfrm>
            <a:off x="5896955" y="2841888"/>
            <a:ext cx="19278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9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hasCustomPrompt="1" type="title"/>
          </p:nvPr>
        </p:nvSpPr>
        <p:spPr>
          <a:xfrm>
            <a:off x="838875" y="2343453"/>
            <a:ext cx="2209200" cy="8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27"/>
          <p:cNvSpPr txBox="1"/>
          <p:nvPr>
            <p:ph hasCustomPrompt="1" idx="2" type="title"/>
          </p:nvPr>
        </p:nvSpPr>
        <p:spPr>
          <a:xfrm>
            <a:off x="3467400" y="2343453"/>
            <a:ext cx="2209200" cy="8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27"/>
          <p:cNvSpPr txBox="1"/>
          <p:nvPr>
            <p:ph hasCustomPrompt="1" idx="3" type="title"/>
          </p:nvPr>
        </p:nvSpPr>
        <p:spPr>
          <a:xfrm>
            <a:off x="6095925" y="2343453"/>
            <a:ext cx="2209200" cy="8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27"/>
          <p:cNvSpPr txBox="1"/>
          <p:nvPr>
            <p:ph idx="4" type="title"/>
          </p:nvPr>
        </p:nvSpPr>
        <p:spPr>
          <a:xfrm>
            <a:off x="838875" y="3282205"/>
            <a:ext cx="22092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idx="1" type="subTitle"/>
          </p:nvPr>
        </p:nvSpPr>
        <p:spPr>
          <a:xfrm>
            <a:off x="838875" y="3644714"/>
            <a:ext cx="22092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7"/>
          <p:cNvSpPr txBox="1"/>
          <p:nvPr>
            <p:ph idx="5" type="title"/>
          </p:nvPr>
        </p:nvSpPr>
        <p:spPr>
          <a:xfrm>
            <a:off x="3467400" y="3282205"/>
            <a:ext cx="22092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8" name="Google Shape;178;p27"/>
          <p:cNvSpPr txBox="1"/>
          <p:nvPr>
            <p:ph idx="6" type="subTitle"/>
          </p:nvPr>
        </p:nvSpPr>
        <p:spPr>
          <a:xfrm>
            <a:off x="3467400" y="3644714"/>
            <a:ext cx="22092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7"/>
          <p:cNvSpPr txBox="1"/>
          <p:nvPr>
            <p:ph idx="7" type="title"/>
          </p:nvPr>
        </p:nvSpPr>
        <p:spPr>
          <a:xfrm>
            <a:off x="6095925" y="3282205"/>
            <a:ext cx="22092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0" name="Google Shape;180;p27"/>
          <p:cNvSpPr txBox="1"/>
          <p:nvPr>
            <p:ph idx="8" type="subTitle"/>
          </p:nvPr>
        </p:nvSpPr>
        <p:spPr>
          <a:xfrm>
            <a:off x="6095925" y="3644714"/>
            <a:ext cx="22092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7"/>
          <p:cNvSpPr txBox="1"/>
          <p:nvPr>
            <p:ph idx="9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2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713100" y="1201112"/>
            <a:ext cx="378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5" name="Google Shape;185;p28"/>
          <p:cNvSpPr txBox="1"/>
          <p:nvPr>
            <p:ph idx="1" type="subTitle"/>
          </p:nvPr>
        </p:nvSpPr>
        <p:spPr>
          <a:xfrm>
            <a:off x="713100" y="1841262"/>
            <a:ext cx="3425700" cy="21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3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4489100" y="1622525"/>
            <a:ext cx="40203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idx="1" type="subTitle"/>
          </p:nvPr>
        </p:nvSpPr>
        <p:spPr>
          <a:xfrm>
            <a:off x="4489095" y="2691754"/>
            <a:ext cx="34257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8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713100" y="1317450"/>
            <a:ext cx="4199700" cy="14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" name="Google Shape;194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13100" y="1160389"/>
            <a:ext cx="77178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0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713225" y="709903"/>
            <a:ext cx="3770400" cy="9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6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1" type="subTitle"/>
          </p:nvPr>
        </p:nvSpPr>
        <p:spPr>
          <a:xfrm>
            <a:off x="713100" y="1766050"/>
            <a:ext cx="3148200" cy="10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1"/>
          <p:cNvSpPr txBox="1"/>
          <p:nvPr/>
        </p:nvSpPr>
        <p:spPr>
          <a:xfrm>
            <a:off x="713100" y="3509320"/>
            <a:ext cx="33564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9" name="Google Shape;19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2">
    <p:bg>
      <p:bgPr>
        <a:solidFill>
          <a:schemeClr val="dk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512687" y="2862197"/>
            <a:ext cx="264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1512688" y="3255797"/>
            <a:ext cx="26445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4986812" y="2862197"/>
            <a:ext cx="264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4986813" y="3255797"/>
            <a:ext cx="26445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699769" y="1641984"/>
            <a:ext cx="36780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4699769" y="2723659"/>
            <a:ext cx="3442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021170" y="950575"/>
            <a:ext cx="71019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3578600" y="3299750"/>
            <a:ext cx="4850700" cy="13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4508100" y="2521275"/>
            <a:ext cx="39213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6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816150" y="4063551"/>
            <a:ext cx="7511700" cy="6000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buNone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buNone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buNone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buNone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buNone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buNone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buNone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buNone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5" Type="http://schemas.openxmlformats.org/officeDocument/2006/relationships/hyperlink" Target="https://www.linkedin.com/in/abhilash-dikshit/" TargetMode="External"/><Relationship Id="rId6" Type="http://schemas.openxmlformats.org/officeDocument/2006/relationships/hyperlink" Target="https://www.linkedin.com/in/gunjan-paladiya-analytics/" TargetMode="External"/><Relationship Id="rId7" Type="http://schemas.openxmlformats.org/officeDocument/2006/relationships/image" Target="../media/image4.png"/><Relationship Id="rId8" Type="http://schemas.openxmlformats.org/officeDocument/2006/relationships/hyperlink" Target="https://www.linkedin.com/in/murtaza-vora-805945253/" TargetMode="External"/><Relationship Id="rId11" Type="http://schemas.openxmlformats.org/officeDocument/2006/relationships/image" Target="../media/image7.png"/><Relationship Id="rId10" Type="http://schemas.openxmlformats.org/officeDocument/2006/relationships/hyperlink" Target="https://www.linkedin.com/in/pradeep-k-sah/" TargetMode="External"/><Relationship Id="rId13" Type="http://schemas.openxmlformats.org/officeDocument/2006/relationships/hyperlink" Target="https://www.linkedin.com/in/swathi-raikwar-b9456345/" TargetMode="External"/><Relationship Id="rId12" Type="http://schemas.openxmlformats.org/officeDocument/2006/relationships/hyperlink" Target="https://www.linkedin.com/in/vismayviradiya" TargetMode="External"/><Relationship Id="rId15" Type="http://schemas.openxmlformats.org/officeDocument/2006/relationships/image" Target="../media/image11.png"/><Relationship Id="rId1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hyperlink" Target="http://drive.google.com/file/d/16_77kLIXyYfpv75wxLOUoLEoPwWULENz/view" TargetMode="External"/><Relationship Id="rId5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hyperlink" Target="http://drive.google.com/file/d/1CWukvGIykS67B5h0xs1RlRnyQ1TO1qXK/view" TargetMode="External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4bzQdrhMwviYN0lfxj_9dvPpj8i46DOP/view" TargetMode="External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4bzQdrhMwviYN0lfxj_9dvPpj8i46DOP/view" TargetMode="External"/><Relationship Id="rId4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medium.com/@ahadrazadev/unveiling-yolov9-revolutionizing-real-time-object-detection-b688882a6da7" TargetMode="External"/><Relationship Id="rId4" Type="http://schemas.openxmlformats.org/officeDocument/2006/relationships/hyperlink" Target="https://www.datature.io/blog/yolov9-a-comprehensive-guide-and-custom-dataset-fine-tuning" TargetMode="External"/><Relationship Id="rId5" Type="http://schemas.openxmlformats.org/officeDocument/2006/relationships/hyperlink" Target="https://www.forbes.com/sites/sarwantsingh/2024/02/09/airport-40-the-future-of-airports-takes-flight/?sh=737adece48d6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n.wikipedia.org/wiki/Vancouver_International_Airport#cite_note-PassengerTraffic-112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rbtKSnccKglDmd5jUpY3HP8RAzlI4oLB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18215" l="3174" r="2056" t="16283"/>
          <a:stretch/>
        </p:blipFill>
        <p:spPr>
          <a:xfrm rot="379245">
            <a:off x="5257894" y="1677275"/>
            <a:ext cx="3623767" cy="132532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/>
          <p:nvPr/>
        </p:nvSpPr>
        <p:spPr>
          <a:xfrm>
            <a:off x="452050" y="158525"/>
            <a:ext cx="8647200" cy="19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YVR Hackathon 2024</a:t>
            </a:r>
            <a:endParaRPr sz="4000">
              <a:solidFill>
                <a:schemeClr val="lt1"/>
              </a:solidFill>
              <a:highlight>
                <a:schemeClr val="dk2"/>
              </a:highlight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br>
              <a:rPr lang="en" sz="40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</a:br>
            <a:r>
              <a:rPr lang="en" sz="40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Sentinel of the nest</a:t>
            </a:r>
            <a:endParaRPr sz="4000">
              <a:solidFill>
                <a:schemeClr val="lt1"/>
              </a:solidFill>
              <a:highlight>
                <a:schemeClr val="dk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0" name="Google Shape;210;p34"/>
          <p:cNvSpPr txBox="1"/>
          <p:nvPr/>
        </p:nvSpPr>
        <p:spPr>
          <a:xfrm>
            <a:off x="594550" y="3651850"/>
            <a:ext cx="63726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Presented by: VAMP</a:t>
            </a:r>
            <a:endParaRPr sz="2000">
              <a:solidFill>
                <a:schemeClr val="lt1"/>
              </a:solidFill>
              <a:highlight>
                <a:schemeClr val="dk2"/>
              </a:highlight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Presented to: YVR </a:t>
            </a:r>
            <a:endParaRPr sz="2000">
              <a:solidFill>
                <a:schemeClr val="lt1"/>
              </a:solidFill>
              <a:highlight>
                <a:schemeClr val="dk2"/>
              </a:highlight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Date: April 12, 2024</a:t>
            </a:r>
            <a:endParaRPr sz="2000">
              <a:solidFill>
                <a:schemeClr val="lt1"/>
              </a:solidFill>
              <a:highlight>
                <a:schemeClr val="dk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11" name="Google Shape;211;p34"/>
          <p:cNvPicPr preferRelativeResize="0"/>
          <p:nvPr/>
        </p:nvPicPr>
        <p:blipFill rotWithShape="1">
          <a:blip r:embed="rId4">
            <a:alphaModFix/>
          </a:blip>
          <a:srcRect b="26916" l="17891" r="0" t="0"/>
          <a:stretch/>
        </p:blipFill>
        <p:spPr>
          <a:xfrm>
            <a:off x="3320050" y="3442469"/>
            <a:ext cx="921600" cy="86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2" name="Google Shape;212;p34"/>
          <p:cNvSpPr txBox="1"/>
          <p:nvPr/>
        </p:nvSpPr>
        <p:spPr>
          <a:xfrm>
            <a:off x="3348671" y="4377572"/>
            <a:ext cx="921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Abhilash Dikshit</a:t>
            </a:r>
            <a:endParaRPr sz="13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4288338" y="4377572"/>
            <a:ext cx="921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Gunjan Paladiya </a:t>
            </a:r>
            <a:endParaRPr sz="13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14" name="Google Shape;214;p34"/>
          <p:cNvPicPr preferRelativeResize="0"/>
          <p:nvPr/>
        </p:nvPicPr>
        <p:blipFill rotWithShape="1">
          <a:blip r:embed="rId7">
            <a:alphaModFix/>
          </a:blip>
          <a:srcRect b="23253" l="24430" r="23876" t="16534"/>
          <a:stretch/>
        </p:blipFill>
        <p:spPr>
          <a:xfrm>
            <a:off x="5276885" y="3364400"/>
            <a:ext cx="921600" cy="98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/>
        </p:nvSpPr>
        <p:spPr>
          <a:xfrm>
            <a:off x="5361754" y="4377572"/>
            <a:ext cx="921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Murtaza Vora</a:t>
            </a:r>
            <a:endParaRPr sz="13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8576" y="3398926"/>
            <a:ext cx="903000" cy="94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7" name="Google Shape;217;p34"/>
          <p:cNvSpPr txBox="1"/>
          <p:nvPr/>
        </p:nvSpPr>
        <p:spPr>
          <a:xfrm>
            <a:off x="6349883" y="4377572"/>
            <a:ext cx="921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Pradeep Sah</a:t>
            </a:r>
            <a:endParaRPr sz="13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18" name="Google Shape;218;p34"/>
          <p:cNvPicPr preferRelativeResize="0"/>
          <p:nvPr/>
        </p:nvPicPr>
        <p:blipFill rotWithShape="1">
          <a:blip r:embed="rId11">
            <a:alphaModFix/>
          </a:blip>
          <a:srcRect b="25178" l="22511" r="15999" t="2759"/>
          <a:stretch/>
        </p:blipFill>
        <p:spPr>
          <a:xfrm>
            <a:off x="7212738" y="3422896"/>
            <a:ext cx="921600" cy="98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/>
        </p:nvSpPr>
        <p:spPr>
          <a:xfrm>
            <a:off x="7271312" y="4404951"/>
            <a:ext cx="921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Vismay Viradiya</a:t>
            </a:r>
            <a:endParaRPr sz="13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20" name="Google Shape;220;p34"/>
          <p:cNvSpPr txBox="1"/>
          <p:nvPr/>
        </p:nvSpPr>
        <p:spPr>
          <a:xfrm>
            <a:off x="8222389" y="4377572"/>
            <a:ext cx="921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Swathi Raikwar</a:t>
            </a:r>
            <a:endParaRPr sz="13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75531" y="3440160"/>
            <a:ext cx="903000" cy="94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2" name="Google Shape;22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34"/>
          <p:cNvPicPr preferRelativeResize="0"/>
          <p:nvPr/>
        </p:nvPicPr>
        <p:blipFill rotWithShape="1">
          <a:blip r:embed="rId15">
            <a:alphaModFix/>
          </a:blip>
          <a:srcRect b="17230" l="8981" r="22722" t="17230"/>
          <a:stretch/>
        </p:blipFill>
        <p:spPr>
          <a:xfrm>
            <a:off x="4270275" y="3417199"/>
            <a:ext cx="915600" cy="878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459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35378">
            <a:off x="-153631" y="3366011"/>
            <a:ext cx="3975941" cy="22132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4"/>
          <p:cNvSpPr txBox="1"/>
          <p:nvPr>
            <p:ph type="title"/>
          </p:nvPr>
        </p:nvSpPr>
        <p:spPr>
          <a:xfrm>
            <a:off x="0" y="64725"/>
            <a:ext cx="82713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Real Time Passenger Tracking</a:t>
            </a:r>
            <a:r>
              <a:rPr lang="en"/>
              <a:t> Algorithm</a:t>
            </a:r>
            <a:endParaRPr/>
          </a:p>
        </p:txBody>
      </p:sp>
      <p:sp>
        <p:nvSpPr>
          <p:cNvPr id="400" name="Google Shape;400;p44"/>
          <p:cNvSpPr txBox="1"/>
          <p:nvPr/>
        </p:nvSpPr>
        <p:spPr>
          <a:xfrm>
            <a:off x="2600800" y="1103200"/>
            <a:ext cx="2224500" cy="5277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Generate logs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401" name="Google Shape;401;p44"/>
          <p:cNvSpPr txBox="1"/>
          <p:nvPr/>
        </p:nvSpPr>
        <p:spPr>
          <a:xfrm>
            <a:off x="1538350" y="1626550"/>
            <a:ext cx="2179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Real Time logging in JSON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02" name="Google Shape;402;p44"/>
          <p:cNvSpPr txBox="1"/>
          <p:nvPr/>
        </p:nvSpPr>
        <p:spPr>
          <a:xfrm>
            <a:off x="5573500" y="1103200"/>
            <a:ext cx="2402400" cy="5277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Custom triggers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403" name="Google Shape;403;p44"/>
          <p:cNvSpPr txBox="1"/>
          <p:nvPr/>
        </p:nvSpPr>
        <p:spPr>
          <a:xfrm>
            <a:off x="6782750" y="1702750"/>
            <a:ext cx="1449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Here we 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make decisions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04" name="Google Shape;404;p44"/>
          <p:cNvSpPr txBox="1"/>
          <p:nvPr/>
        </p:nvSpPr>
        <p:spPr>
          <a:xfrm>
            <a:off x="1114468" y="2945676"/>
            <a:ext cx="1986000" cy="5277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Get the feed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405" name="Google Shape;405;p44"/>
          <p:cNvSpPr txBox="1"/>
          <p:nvPr/>
        </p:nvSpPr>
        <p:spPr>
          <a:xfrm>
            <a:off x="1019147" y="3545232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Inject camera view in the system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06" name="Google Shape;406;p44"/>
          <p:cNvSpPr txBox="1"/>
          <p:nvPr/>
        </p:nvSpPr>
        <p:spPr>
          <a:xfrm>
            <a:off x="4087150" y="2945675"/>
            <a:ext cx="3654600" cy="5277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Apply the YOLO and show 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407" name="Google Shape;407;p44"/>
          <p:cNvSpPr txBox="1"/>
          <p:nvPr/>
        </p:nvSpPr>
        <p:spPr>
          <a:xfrm>
            <a:off x="3991825" y="3697625"/>
            <a:ext cx="398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Detect the objects using cutting edge YOLO V9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408" name="Google Shape;408;p44"/>
          <p:cNvGrpSpPr/>
          <p:nvPr/>
        </p:nvGrpSpPr>
        <p:grpSpPr>
          <a:xfrm>
            <a:off x="911650" y="1630900"/>
            <a:ext cx="6211911" cy="1314776"/>
            <a:chOff x="1262125" y="1928379"/>
            <a:chExt cx="6211911" cy="1314776"/>
          </a:xfrm>
        </p:grpSpPr>
        <p:sp>
          <p:nvSpPr>
            <p:cNvPr id="409" name="Google Shape;409;p44"/>
            <p:cNvSpPr/>
            <p:nvPr/>
          </p:nvSpPr>
          <p:spPr>
            <a:xfrm>
              <a:off x="1440136" y="2736672"/>
              <a:ext cx="6033900" cy="204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1615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4"/>
            <p:cNvSpPr/>
            <p:nvPr/>
          </p:nvSpPr>
          <p:spPr>
            <a:xfrm>
              <a:off x="1262125" y="2736754"/>
              <a:ext cx="815100" cy="204000"/>
            </a:xfrm>
            <a:prstGeom prst="rect">
              <a:avLst/>
            </a:prstGeom>
            <a:solidFill>
              <a:srgbClr val="4E909E"/>
            </a:solidFill>
            <a:ln cap="flat" cmpd="sng" w="9525">
              <a:solidFill>
                <a:srgbClr val="1615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4"/>
            <p:cNvSpPr/>
            <p:nvPr/>
          </p:nvSpPr>
          <p:spPr>
            <a:xfrm>
              <a:off x="2748288" y="2736654"/>
              <a:ext cx="863700" cy="204000"/>
            </a:xfrm>
            <a:prstGeom prst="rect">
              <a:avLst/>
            </a:prstGeom>
            <a:solidFill>
              <a:srgbClr val="80C8D8"/>
            </a:solidFill>
            <a:ln cap="flat" cmpd="sng" w="9525">
              <a:solidFill>
                <a:srgbClr val="1615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4"/>
            <p:cNvSpPr/>
            <p:nvPr/>
          </p:nvSpPr>
          <p:spPr>
            <a:xfrm>
              <a:off x="4234462" y="2736754"/>
              <a:ext cx="761700" cy="204000"/>
            </a:xfrm>
            <a:prstGeom prst="rect">
              <a:avLst/>
            </a:prstGeom>
            <a:solidFill>
              <a:srgbClr val="B0CBCE"/>
            </a:solidFill>
            <a:ln cap="flat" cmpd="sng" w="9525">
              <a:solidFill>
                <a:srgbClr val="1615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4"/>
            <p:cNvSpPr/>
            <p:nvPr/>
          </p:nvSpPr>
          <p:spPr>
            <a:xfrm>
              <a:off x="5720538" y="2736654"/>
              <a:ext cx="815100" cy="204000"/>
            </a:xfrm>
            <a:prstGeom prst="rect">
              <a:avLst/>
            </a:prstGeom>
            <a:solidFill>
              <a:srgbClr val="F7AC3B"/>
            </a:solidFill>
            <a:ln cap="flat" cmpd="sng" w="9525">
              <a:solidFill>
                <a:srgbClr val="1615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4" name="Google Shape;414;p44"/>
            <p:cNvCxnSpPr>
              <a:stCxn id="404" idx="0"/>
              <a:endCxn id="410" idx="2"/>
            </p:cNvCxnSpPr>
            <p:nvPr/>
          </p:nvCxnSpPr>
          <p:spPr>
            <a:xfrm flipH="1" rot="5400000">
              <a:off x="1912543" y="2697756"/>
              <a:ext cx="302400" cy="7884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1615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" name="Google Shape;415;p44"/>
            <p:cNvCxnSpPr>
              <a:stCxn id="406" idx="0"/>
              <a:endCxn id="411" idx="2"/>
            </p:cNvCxnSpPr>
            <p:nvPr/>
          </p:nvCxnSpPr>
          <p:spPr>
            <a:xfrm flipH="1" rot="5400000">
              <a:off x="4571275" y="1549504"/>
              <a:ext cx="302400" cy="3084900"/>
            </a:xfrm>
            <a:prstGeom prst="bentConnector3">
              <a:avLst>
                <a:gd fmla="val 50017" name="adj1"/>
              </a:avLst>
            </a:prstGeom>
            <a:noFill/>
            <a:ln cap="flat" cmpd="sng" w="9525">
              <a:solidFill>
                <a:srgbClr val="1615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" name="Google Shape;416;p44"/>
            <p:cNvCxnSpPr>
              <a:stCxn id="400" idx="2"/>
              <a:endCxn id="412" idx="0"/>
            </p:cNvCxnSpPr>
            <p:nvPr/>
          </p:nvCxnSpPr>
          <p:spPr>
            <a:xfrm flipH="1" rot="-5400000">
              <a:off x="3935125" y="2056779"/>
              <a:ext cx="808500" cy="551700"/>
            </a:xfrm>
            <a:prstGeom prst="bentConnector3">
              <a:avLst>
                <a:gd fmla="val 49992" name="adj1"/>
              </a:avLst>
            </a:prstGeom>
            <a:noFill/>
            <a:ln cap="flat" cmpd="sng" w="9525">
              <a:solidFill>
                <a:srgbClr val="1615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44"/>
            <p:cNvCxnSpPr>
              <a:stCxn id="402" idx="2"/>
              <a:endCxn id="413" idx="0"/>
            </p:cNvCxnSpPr>
            <p:nvPr/>
          </p:nvCxnSpPr>
          <p:spPr>
            <a:xfrm rot="5400000">
              <a:off x="6222475" y="1833879"/>
              <a:ext cx="808200" cy="997200"/>
            </a:xfrm>
            <a:prstGeom prst="bentConnector3">
              <a:avLst>
                <a:gd fmla="val 50005" name="adj1"/>
              </a:avLst>
            </a:prstGeom>
            <a:noFill/>
            <a:ln cap="flat" cmpd="sng" w="9525">
              <a:solidFill>
                <a:srgbClr val="1615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18" name="Google Shape;41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/>
          <p:nvPr/>
        </p:nvSpPr>
        <p:spPr>
          <a:xfrm>
            <a:off x="1029024" y="1770298"/>
            <a:ext cx="2121300" cy="4116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Heat control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424" name="Google Shape;424;p45"/>
          <p:cNvSpPr txBox="1"/>
          <p:nvPr/>
        </p:nvSpPr>
        <p:spPr>
          <a:xfrm>
            <a:off x="1029025" y="2215725"/>
            <a:ext cx="2213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Control the section heat as per the volume of the passengers coming in or going out from the specific locations.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25" name="Google Shape;425;p45"/>
          <p:cNvSpPr txBox="1"/>
          <p:nvPr/>
        </p:nvSpPr>
        <p:spPr>
          <a:xfrm>
            <a:off x="0" y="453100"/>
            <a:ext cx="772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Custom Triggers</a:t>
            </a:r>
            <a:endParaRPr sz="3200">
              <a:solidFill>
                <a:schemeClr val="lt1"/>
              </a:solidFill>
              <a:highlight>
                <a:schemeClr val="dk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6" name="Google Shape;426;p45"/>
          <p:cNvSpPr txBox="1"/>
          <p:nvPr/>
        </p:nvSpPr>
        <p:spPr>
          <a:xfrm>
            <a:off x="3573024" y="1770298"/>
            <a:ext cx="2121300" cy="4116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Light control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427" name="Google Shape;427;p45"/>
          <p:cNvSpPr txBox="1"/>
          <p:nvPr/>
        </p:nvSpPr>
        <p:spPr>
          <a:xfrm>
            <a:off x="3573025" y="2215725"/>
            <a:ext cx="2121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For the better visibility and energy efficiency, automatic light and ambience controls,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28" name="Google Shape;428;p45"/>
          <p:cNvSpPr txBox="1"/>
          <p:nvPr/>
        </p:nvSpPr>
        <p:spPr>
          <a:xfrm>
            <a:off x="6117025" y="1770300"/>
            <a:ext cx="2631900" cy="4116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Customer service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429" name="Google Shape;429;p45"/>
          <p:cNvSpPr txBox="1"/>
          <p:nvPr/>
        </p:nvSpPr>
        <p:spPr>
          <a:xfrm>
            <a:off x="6117025" y="2215725"/>
            <a:ext cx="2631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Improved and designated customer services to the in the timely manner and at the required spots.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1079100" y="3819450"/>
            <a:ext cx="698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Improved </a:t>
            </a:r>
            <a:r>
              <a:rPr b="1" lang="en" sz="18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energy efficiency</a:t>
            </a:r>
            <a:r>
              <a:rPr lang="en" sz="18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 of the appliances of the terminal and </a:t>
            </a:r>
            <a:endParaRPr sz="18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value addition </a:t>
            </a:r>
            <a:r>
              <a:rPr lang="en" sz="18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in the customer service</a:t>
            </a:r>
            <a:endParaRPr sz="18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1" name="Google Shape;431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46"/>
          <p:cNvGrpSpPr/>
          <p:nvPr/>
        </p:nvGrpSpPr>
        <p:grpSpPr>
          <a:xfrm>
            <a:off x="7233451" y="3312977"/>
            <a:ext cx="1910205" cy="1830441"/>
            <a:chOff x="577450" y="1580900"/>
            <a:chExt cx="3417795" cy="2929173"/>
          </a:xfrm>
        </p:grpSpPr>
        <p:sp>
          <p:nvSpPr>
            <p:cNvPr id="437" name="Google Shape;437;p46"/>
            <p:cNvSpPr/>
            <p:nvPr/>
          </p:nvSpPr>
          <p:spPr>
            <a:xfrm>
              <a:off x="577450" y="4296436"/>
              <a:ext cx="3417795" cy="213638"/>
            </a:xfrm>
            <a:custGeom>
              <a:rect b="b" l="l" r="r" t="t"/>
              <a:pathLst>
                <a:path extrusionOk="0" h="6277" w="100420">
                  <a:moveTo>
                    <a:pt x="0" y="1"/>
                  </a:moveTo>
                  <a:cubicBezTo>
                    <a:pt x="0" y="1"/>
                    <a:pt x="0" y="55"/>
                    <a:pt x="0" y="55"/>
                  </a:cubicBezTo>
                  <a:cubicBezTo>
                    <a:pt x="0" y="921"/>
                    <a:pt x="4870" y="1678"/>
                    <a:pt x="11308" y="1786"/>
                  </a:cubicBezTo>
                  <a:cubicBezTo>
                    <a:pt x="11200" y="1894"/>
                    <a:pt x="11146" y="2003"/>
                    <a:pt x="11146" y="2111"/>
                  </a:cubicBezTo>
                  <a:cubicBezTo>
                    <a:pt x="11146" y="3085"/>
                    <a:pt x="14446" y="3896"/>
                    <a:pt x="19640" y="4492"/>
                  </a:cubicBezTo>
                  <a:cubicBezTo>
                    <a:pt x="19640" y="5465"/>
                    <a:pt x="25862" y="6277"/>
                    <a:pt x="33491" y="6277"/>
                  </a:cubicBezTo>
                  <a:cubicBezTo>
                    <a:pt x="40363" y="6277"/>
                    <a:pt x="46044" y="5628"/>
                    <a:pt x="47180" y="4816"/>
                  </a:cubicBezTo>
                  <a:cubicBezTo>
                    <a:pt x="48370" y="4708"/>
                    <a:pt x="49506" y="4600"/>
                    <a:pt x="50588" y="4492"/>
                  </a:cubicBezTo>
                  <a:cubicBezTo>
                    <a:pt x="54051" y="4762"/>
                    <a:pt x="58109" y="4924"/>
                    <a:pt x="62383" y="4924"/>
                  </a:cubicBezTo>
                  <a:cubicBezTo>
                    <a:pt x="75747" y="4924"/>
                    <a:pt x="86568" y="3572"/>
                    <a:pt x="86568" y="1840"/>
                  </a:cubicBezTo>
                  <a:cubicBezTo>
                    <a:pt x="94197" y="1840"/>
                    <a:pt x="100419" y="1029"/>
                    <a:pt x="100419" y="55"/>
                  </a:cubicBezTo>
                  <a:lnTo>
                    <a:pt x="100419" y="1"/>
                  </a:lnTo>
                  <a:close/>
                </a:path>
              </a:pathLst>
            </a:custGeom>
            <a:solidFill>
              <a:srgbClr val="161519">
                <a:alpha val="24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6"/>
            <p:cNvSpPr/>
            <p:nvPr/>
          </p:nvSpPr>
          <p:spPr>
            <a:xfrm>
              <a:off x="3103959" y="3055273"/>
              <a:ext cx="35022" cy="1125197"/>
            </a:xfrm>
            <a:custGeom>
              <a:rect b="b" l="l" r="r" t="t"/>
              <a:pathLst>
                <a:path extrusionOk="0" h="33060" w="1029">
                  <a:moveTo>
                    <a:pt x="812" y="1"/>
                  </a:moveTo>
                  <a:lnTo>
                    <a:pt x="0" y="55"/>
                  </a:lnTo>
                  <a:lnTo>
                    <a:pt x="163" y="33059"/>
                  </a:lnTo>
                  <a:lnTo>
                    <a:pt x="1028" y="33005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6"/>
            <p:cNvSpPr/>
            <p:nvPr/>
          </p:nvSpPr>
          <p:spPr>
            <a:xfrm>
              <a:off x="3075993" y="3037268"/>
              <a:ext cx="82909" cy="70214"/>
            </a:xfrm>
            <a:custGeom>
              <a:rect b="b" l="l" r="r" t="t"/>
              <a:pathLst>
                <a:path extrusionOk="0" h="2063" w="2436">
                  <a:moveTo>
                    <a:pt x="1179" y="1"/>
                  </a:moveTo>
                  <a:cubicBezTo>
                    <a:pt x="742" y="1"/>
                    <a:pt x="351" y="300"/>
                    <a:pt x="217" y="746"/>
                  </a:cubicBezTo>
                  <a:cubicBezTo>
                    <a:pt x="0" y="1439"/>
                    <a:pt x="546" y="2062"/>
                    <a:pt x="1188" y="2062"/>
                  </a:cubicBezTo>
                  <a:cubicBezTo>
                    <a:pt x="1349" y="2062"/>
                    <a:pt x="1515" y="2023"/>
                    <a:pt x="1678" y="1937"/>
                  </a:cubicBezTo>
                  <a:cubicBezTo>
                    <a:pt x="2435" y="1504"/>
                    <a:pt x="2327" y="313"/>
                    <a:pt x="1461" y="43"/>
                  </a:cubicBezTo>
                  <a:cubicBezTo>
                    <a:pt x="1366" y="14"/>
                    <a:pt x="1272" y="1"/>
                    <a:pt x="1179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6"/>
            <p:cNvSpPr/>
            <p:nvPr/>
          </p:nvSpPr>
          <p:spPr>
            <a:xfrm>
              <a:off x="3103959" y="3580096"/>
              <a:ext cx="348076" cy="732944"/>
            </a:xfrm>
            <a:custGeom>
              <a:rect b="b" l="l" r="r" t="t"/>
              <a:pathLst>
                <a:path extrusionOk="0" h="21535" w="10227">
                  <a:moveTo>
                    <a:pt x="8387" y="1"/>
                  </a:moveTo>
                  <a:lnTo>
                    <a:pt x="1623" y="55"/>
                  </a:lnTo>
                  <a:cubicBezTo>
                    <a:pt x="704" y="55"/>
                    <a:pt x="0" y="812"/>
                    <a:pt x="0" y="1732"/>
                  </a:cubicBezTo>
                  <a:lnTo>
                    <a:pt x="163" y="19912"/>
                  </a:lnTo>
                  <a:cubicBezTo>
                    <a:pt x="163" y="20831"/>
                    <a:pt x="920" y="21535"/>
                    <a:pt x="1840" y="21535"/>
                  </a:cubicBezTo>
                  <a:lnTo>
                    <a:pt x="8603" y="21481"/>
                  </a:lnTo>
                  <a:cubicBezTo>
                    <a:pt x="9523" y="21481"/>
                    <a:pt x="10226" y="20723"/>
                    <a:pt x="10226" y="19803"/>
                  </a:cubicBezTo>
                  <a:lnTo>
                    <a:pt x="10064" y="1624"/>
                  </a:lnTo>
                  <a:cubicBezTo>
                    <a:pt x="10064" y="704"/>
                    <a:pt x="9306" y="1"/>
                    <a:pt x="8387" y="1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6"/>
            <p:cNvSpPr/>
            <p:nvPr/>
          </p:nvSpPr>
          <p:spPr>
            <a:xfrm>
              <a:off x="3157360" y="4263285"/>
              <a:ext cx="112350" cy="97646"/>
            </a:xfrm>
            <a:custGeom>
              <a:rect b="b" l="l" r="r" t="t"/>
              <a:pathLst>
                <a:path extrusionOk="0" h="2869" w="3301">
                  <a:moveTo>
                    <a:pt x="1407" y="1"/>
                  </a:moveTo>
                  <a:cubicBezTo>
                    <a:pt x="596" y="55"/>
                    <a:pt x="0" y="650"/>
                    <a:pt x="0" y="1462"/>
                  </a:cubicBezTo>
                  <a:cubicBezTo>
                    <a:pt x="0" y="2300"/>
                    <a:pt x="713" y="2869"/>
                    <a:pt x="1443" y="2869"/>
                  </a:cubicBezTo>
                  <a:cubicBezTo>
                    <a:pt x="1796" y="2869"/>
                    <a:pt x="2153" y="2736"/>
                    <a:pt x="2435" y="2436"/>
                  </a:cubicBezTo>
                  <a:cubicBezTo>
                    <a:pt x="3301" y="1516"/>
                    <a:pt x="2652" y="1"/>
                    <a:pt x="1407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6"/>
            <p:cNvSpPr/>
            <p:nvPr/>
          </p:nvSpPr>
          <p:spPr>
            <a:xfrm>
              <a:off x="3177611" y="4283570"/>
              <a:ext cx="66334" cy="56634"/>
            </a:xfrm>
            <a:custGeom>
              <a:rect b="b" l="l" r="r" t="t"/>
              <a:pathLst>
                <a:path extrusionOk="0" h="1664" w="1949">
                  <a:moveTo>
                    <a:pt x="812" y="0"/>
                  </a:moveTo>
                  <a:cubicBezTo>
                    <a:pt x="379" y="0"/>
                    <a:pt x="1" y="379"/>
                    <a:pt x="1" y="866"/>
                  </a:cubicBezTo>
                  <a:cubicBezTo>
                    <a:pt x="1" y="1338"/>
                    <a:pt x="414" y="1663"/>
                    <a:pt x="834" y="1663"/>
                  </a:cubicBezTo>
                  <a:cubicBezTo>
                    <a:pt x="1040" y="1663"/>
                    <a:pt x="1247" y="1585"/>
                    <a:pt x="1407" y="1407"/>
                  </a:cubicBezTo>
                  <a:cubicBezTo>
                    <a:pt x="1948" y="920"/>
                    <a:pt x="1570" y="0"/>
                    <a:pt x="812" y="0"/>
                  </a:cubicBez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6"/>
            <p:cNvSpPr/>
            <p:nvPr/>
          </p:nvSpPr>
          <p:spPr>
            <a:xfrm>
              <a:off x="3332301" y="3843427"/>
              <a:ext cx="66334" cy="399809"/>
            </a:xfrm>
            <a:custGeom>
              <a:rect b="b" l="l" r="r" t="t"/>
              <a:pathLst>
                <a:path extrusionOk="0" h="11747" w="1949">
                  <a:moveTo>
                    <a:pt x="920" y="1"/>
                  </a:moveTo>
                  <a:cubicBezTo>
                    <a:pt x="379" y="1"/>
                    <a:pt x="0" y="434"/>
                    <a:pt x="0" y="975"/>
                  </a:cubicBezTo>
                  <a:lnTo>
                    <a:pt x="109" y="10822"/>
                  </a:lnTo>
                  <a:cubicBezTo>
                    <a:pt x="58" y="11332"/>
                    <a:pt x="440" y="11746"/>
                    <a:pt x="937" y="11746"/>
                  </a:cubicBezTo>
                  <a:cubicBezTo>
                    <a:pt x="967" y="11746"/>
                    <a:pt x="998" y="11745"/>
                    <a:pt x="1028" y="11742"/>
                  </a:cubicBezTo>
                  <a:cubicBezTo>
                    <a:pt x="1569" y="11742"/>
                    <a:pt x="1948" y="11363"/>
                    <a:pt x="1948" y="10822"/>
                  </a:cubicBezTo>
                  <a:lnTo>
                    <a:pt x="1894" y="921"/>
                  </a:lnTo>
                  <a:cubicBezTo>
                    <a:pt x="1894" y="434"/>
                    <a:pt x="1461" y="1"/>
                    <a:pt x="920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6"/>
            <p:cNvSpPr/>
            <p:nvPr/>
          </p:nvSpPr>
          <p:spPr>
            <a:xfrm>
              <a:off x="2323155" y="2847181"/>
              <a:ext cx="692442" cy="1412452"/>
            </a:xfrm>
            <a:custGeom>
              <a:rect b="b" l="l" r="r" t="t"/>
              <a:pathLst>
                <a:path extrusionOk="0" h="41500" w="20345">
                  <a:moveTo>
                    <a:pt x="3139" y="1"/>
                  </a:moveTo>
                  <a:lnTo>
                    <a:pt x="1" y="41500"/>
                  </a:lnTo>
                  <a:lnTo>
                    <a:pt x="2165" y="41500"/>
                  </a:lnTo>
                  <a:lnTo>
                    <a:pt x="8874" y="7143"/>
                  </a:lnTo>
                  <a:cubicBezTo>
                    <a:pt x="9036" y="6548"/>
                    <a:pt x="9523" y="6115"/>
                    <a:pt x="10173" y="6115"/>
                  </a:cubicBezTo>
                  <a:cubicBezTo>
                    <a:pt x="10768" y="6115"/>
                    <a:pt x="11309" y="6548"/>
                    <a:pt x="11417" y="7143"/>
                  </a:cubicBezTo>
                  <a:lnTo>
                    <a:pt x="18126" y="41500"/>
                  </a:lnTo>
                  <a:lnTo>
                    <a:pt x="20344" y="41500"/>
                  </a:lnTo>
                  <a:lnTo>
                    <a:pt x="17152" y="1"/>
                  </a:lnTo>
                  <a:close/>
                </a:path>
              </a:pathLst>
            </a:custGeom>
            <a:solidFill>
              <a:srgbClr val="80C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6"/>
            <p:cNvSpPr/>
            <p:nvPr/>
          </p:nvSpPr>
          <p:spPr>
            <a:xfrm>
              <a:off x="2128847" y="2032548"/>
              <a:ext cx="476082" cy="531661"/>
            </a:xfrm>
            <a:custGeom>
              <a:rect b="b" l="l" r="r" t="t"/>
              <a:pathLst>
                <a:path extrusionOk="0" h="15621" w="13988">
                  <a:moveTo>
                    <a:pt x="9465" y="1"/>
                  </a:moveTo>
                  <a:cubicBezTo>
                    <a:pt x="6983" y="1"/>
                    <a:pt x="0" y="11109"/>
                    <a:pt x="353" y="14035"/>
                  </a:cubicBezTo>
                  <a:cubicBezTo>
                    <a:pt x="500" y="15248"/>
                    <a:pt x="1698" y="15620"/>
                    <a:pt x="3112" y="15620"/>
                  </a:cubicBezTo>
                  <a:cubicBezTo>
                    <a:pt x="5356" y="15620"/>
                    <a:pt x="8144" y="14684"/>
                    <a:pt x="8144" y="14684"/>
                  </a:cubicBezTo>
                  <a:cubicBezTo>
                    <a:pt x="8144" y="14684"/>
                    <a:pt x="7062" y="12952"/>
                    <a:pt x="7549" y="12033"/>
                  </a:cubicBezTo>
                  <a:lnTo>
                    <a:pt x="5602" y="11654"/>
                  </a:lnTo>
                  <a:cubicBezTo>
                    <a:pt x="5602" y="11654"/>
                    <a:pt x="13988" y="4079"/>
                    <a:pt x="9930" y="184"/>
                  </a:cubicBezTo>
                  <a:cubicBezTo>
                    <a:pt x="9802" y="59"/>
                    <a:pt x="9645" y="1"/>
                    <a:pt x="9465" y="1"/>
                  </a:cubicBez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6"/>
            <p:cNvSpPr/>
            <p:nvPr/>
          </p:nvSpPr>
          <p:spPr>
            <a:xfrm>
              <a:off x="2350791" y="1972475"/>
              <a:ext cx="650069" cy="944709"/>
            </a:xfrm>
            <a:custGeom>
              <a:rect b="b" l="l" r="r" t="t"/>
              <a:pathLst>
                <a:path extrusionOk="0" h="27757" w="19100">
                  <a:moveTo>
                    <a:pt x="7413" y="1"/>
                  </a:moveTo>
                  <a:cubicBezTo>
                    <a:pt x="7413" y="1"/>
                    <a:pt x="1299" y="3031"/>
                    <a:pt x="650" y="4221"/>
                  </a:cubicBezTo>
                  <a:cubicBezTo>
                    <a:pt x="0" y="5465"/>
                    <a:pt x="1569" y="15259"/>
                    <a:pt x="2327" y="17802"/>
                  </a:cubicBezTo>
                  <a:lnTo>
                    <a:pt x="2327" y="18992"/>
                  </a:lnTo>
                  <a:cubicBezTo>
                    <a:pt x="1894" y="21372"/>
                    <a:pt x="1678" y="23753"/>
                    <a:pt x="1569" y="26188"/>
                  </a:cubicBezTo>
                  <a:cubicBezTo>
                    <a:pt x="1569" y="26188"/>
                    <a:pt x="2760" y="27757"/>
                    <a:pt x="9523" y="27757"/>
                  </a:cubicBezTo>
                  <a:cubicBezTo>
                    <a:pt x="16340" y="27757"/>
                    <a:pt x="17530" y="26188"/>
                    <a:pt x="17530" y="26188"/>
                  </a:cubicBezTo>
                  <a:cubicBezTo>
                    <a:pt x="17422" y="23753"/>
                    <a:pt x="17152" y="21372"/>
                    <a:pt x="16773" y="18992"/>
                  </a:cubicBezTo>
                  <a:lnTo>
                    <a:pt x="16719" y="17802"/>
                  </a:lnTo>
                  <a:cubicBezTo>
                    <a:pt x="17530" y="15259"/>
                    <a:pt x="19099" y="5465"/>
                    <a:pt x="18450" y="4221"/>
                  </a:cubicBezTo>
                  <a:cubicBezTo>
                    <a:pt x="17801" y="3031"/>
                    <a:pt x="11687" y="1"/>
                    <a:pt x="11687" y="1"/>
                  </a:cubicBezTo>
                  <a:lnTo>
                    <a:pt x="9523" y="271"/>
                  </a:lnTo>
                  <a:lnTo>
                    <a:pt x="7413" y="1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6"/>
            <p:cNvSpPr/>
            <p:nvPr/>
          </p:nvSpPr>
          <p:spPr>
            <a:xfrm>
              <a:off x="2595709" y="1861997"/>
              <a:ext cx="158399" cy="135119"/>
            </a:xfrm>
            <a:custGeom>
              <a:rect b="b" l="l" r="r" t="t"/>
              <a:pathLst>
                <a:path extrusionOk="0" h="3970" w="4654">
                  <a:moveTo>
                    <a:pt x="0" y="1"/>
                  </a:moveTo>
                  <a:lnTo>
                    <a:pt x="0" y="3734"/>
                  </a:lnTo>
                  <a:cubicBezTo>
                    <a:pt x="579" y="3899"/>
                    <a:pt x="1189" y="3970"/>
                    <a:pt x="1783" y="3970"/>
                  </a:cubicBezTo>
                  <a:cubicBezTo>
                    <a:pt x="1966" y="3970"/>
                    <a:pt x="2148" y="3963"/>
                    <a:pt x="2327" y="3950"/>
                  </a:cubicBezTo>
                  <a:cubicBezTo>
                    <a:pt x="2518" y="3963"/>
                    <a:pt x="2707" y="3970"/>
                    <a:pt x="2893" y="3970"/>
                  </a:cubicBezTo>
                  <a:cubicBezTo>
                    <a:pt x="3496" y="3970"/>
                    <a:pt x="4075" y="3899"/>
                    <a:pt x="4653" y="3734"/>
                  </a:cubicBezTo>
                  <a:lnTo>
                    <a:pt x="4653" y="1"/>
                  </a:ln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6"/>
            <p:cNvSpPr/>
            <p:nvPr/>
          </p:nvSpPr>
          <p:spPr>
            <a:xfrm>
              <a:off x="2519947" y="1637330"/>
              <a:ext cx="309991" cy="324149"/>
            </a:xfrm>
            <a:custGeom>
              <a:rect b="b" l="l" r="r" t="t"/>
              <a:pathLst>
                <a:path extrusionOk="0" h="9524" w="9108">
                  <a:moveTo>
                    <a:pt x="4553" y="1"/>
                  </a:moveTo>
                  <a:cubicBezTo>
                    <a:pt x="2118" y="1"/>
                    <a:pt x="1090" y="488"/>
                    <a:pt x="1415" y="4654"/>
                  </a:cubicBezTo>
                  <a:cubicBezTo>
                    <a:pt x="1415" y="4654"/>
                    <a:pt x="1150" y="4365"/>
                    <a:pt x="846" y="4365"/>
                  </a:cubicBezTo>
                  <a:cubicBezTo>
                    <a:pt x="693" y="4365"/>
                    <a:pt x="531" y="4437"/>
                    <a:pt x="387" y="4654"/>
                  </a:cubicBezTo>
                  <a:cubicBezTo>
                    <a:pt x="0" y="5282"/>
                    <a:pt x="821" y="6211"/>
                    <a:pt x="1348" y="6211"/>
                  </a:cubicBezTo>
                  <a:cubicBezTo>
                    <a:pt x="1412" y="6211"/>
                    <a:pt x="1471" y="6198"/>
                    <a:pt x="1523" y="6169"/>
                  </a:cubicBezTo>
                  <a:cubicBezTo>
                    <a:pt x="1523" y="6169"/>
                    <a:pt x="1902" y="8874"/>
                    <a:pt x="4553" y="9523"/>
                  </a:cubicBezTo>
                  <a:cubicBezTo>
                    <a:pt x="7204" y="8928"/>
                    <a:pt x="7583" y="6169"/>
                    <a:pt x="7583" y="6169"/>
                  </a:cubicBezTo>
                  <a:cubicBezTo>
                    <a:pt x="7633" y="6197"/>
                    <a:pt x="7690" y="6210"/>
                    <a:pt x="7750" y="6210"/>
                  </a:cubicBezTo>
                  <a:cubicBezTo>
                    <a:pt x="8277" y="6210"/>
                    <a:pt x="9107" y="5236"/>
                    <a:pt x="8719" y="4654"/>
                  </a:cubicBezTo>
                  <a:cubicBezTo>
                    <a:pt x="8575" y="4437"/>
                    <a:pt x="8412" y="4365"/>
                    <a:pt x="8260" y="4365"/>
                  </a:cubicBezTo>
                  <a:cubicBezTo>
                    <a:pt x="7955" y="4365"/>
                    <a:pt x="7691" y="4654"/>
                    <a:pt x="7691" y="4654"/>
                  </a:cubicBezTo>
                  <a:cubicBezTo>
                    <a:pt x="8016" y="488"/>
                    <a:pt x="7042" y="1"/>
                    <a:pt x="4553" y="1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6"/>
            <p:cNvSpPr/>
            <p:nvPr/>
          </p:nvSpPr>
          <p:spPr>
            <a:xfrm>
              <a:off x="2533084" y="1580900"/>
              <a:ext cx="309412" cy="400830"/>
            </a:xfrm>
            <a:custGeom>
              <a:rect b="b" l="l" r="r" t="t"/>
              <a:pathLst>
                <a:path extrusionOk="0" h="11777" w="9091">
                  <a:moveTo>
                    <a:pt x="3594" y="1"/>
                  </a:moveTo>
                  <a:cubicBezTo>
                    <a:pt x="2773" y="1"/>
                    <a:pt x="1903" y="311"/>
                    <a:pt x="1353" y="1388"/>
                  </a:cubicBezTo>
                  <a:cubicBezTo>
                    <a:pt x="1353" y="1388"/>
                    <a:pt x="1351" y="1388"/>
                    <a:pt x="1346" y="1388"/>
                  </a:cubicBezTo>
                  <a:cubicBezTo>
                    <a:pt x="1241" y="1388"/>
                    <a:pt x="69" y="1437"/>
                    <a:pt x="379" y="3661"/>
                  </a:cubicBezTo>
                  <a:cubicBezTo>
                    <a:pt x="434" y="4364"/>
                    <a:pt x="1" y="11776"/>
                    <a:pt x="4005" y="11776"/>
                  </a:cubicBezTo>
                  <a:cubicBezTo>
                    <a:pt x="8008" y="11776"/>
                    <a:pt x="8008" y="5067"/>
                    <a:pt x="8171" y="3552"/>
                  </a:cubicBezTo>
                  <a:cubicBezTo>
                    <a:pt x="8171" y="3552"/>
                    <a:pt x="9090" y="2362"/>
                    <a:pt x="8603" y="1334"/>
                  </a:cubicBezTo>
                  <a:cubicBezTo>
                    <a:pt x="8509" y="1019"/>
                    <a:pt x="8212" y="851"/>
                    <a:pt x="7906" y="851"/>
                  </a:cubicBezTo>
                  <a:cubicBezTo>
                    <a:pt x="7687" y="851"/>
                    <a:pt x="7463" y="937"/>
                    <a:pt x="7305" y="1118"/>
                  </a:cubicBezTo>
                  <a:cubicBezTo>
                    <a:pt x="7305" y="1118"/>
                    <a:pt x="7521" y="144"/>
                    <a:pt x="6656" y="144"/>
                  </a:cubicBezTo>
                  <a:cubicBezTo>
                    <a:pt x="5790" y="144"/>
                    <a:pt x="5736" y="577"/>
                    <a:pt x="5736" y="577"/>
                  </a:cubicBezTo>
                  <a:cubicBezTo>
                    <a:pt x="5736" y="577"/>
                    <a:pt x="4711" y="1"/>
                    <a:pt x="3594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2323155" y="1998274"/>
              <a:ext cx="230213" cy="580093"/>
            </a:xfrm>
            <a:custGeom>
              <a:rect b="b" l="l" r="r" t="t"/>
              <a:pathLst>
                <a:path extrusionOk="0" h="17044" w="6764">
                  <a:moveTo>
                    <a:pt x="6764" y="0"/>
                  </a:moveTo>
                  <a:cubicBezTo>
                    <a:pt x="6764" y="0"/>
                    <a:pt x="3950" y="0"/>
                    <a:pt x="3085" y="1623"/>
                  </a:cubicBezTo>
                  <a:cubicBezTo>
                    <a:pt x="2273" y="3084"/>
                    <a:pt x="1" y="7034"/>
                    <a:pt x="3139" y="17044"/>
                  </a:cubicBezTo>
                  <a:cubicBezTo>
                    <a:pt x="3139" y="17044"/>
                    <a:pt x="4816" y="10389"/>
                    <a:pt x="4762" y="7142"/>
                  </a:cubicBezTo>
                  <a:cubicBezTo>
                    <a:pt x="4708" y="3896"/>
                    <a:pt x="6764" y="0"/>
                    <a:pt x="6764" y="0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2365529" y="2398358"/>
              <a:ext cx="156561" cy="124772"/>
            </a:xfrm>
            <a:custGeom>
              <a:rect b="b" l="l" r="r" t="t"/>
              <a:pathLst>
                <a:path extrusionOk="0" h="3666" w="4600">
                  <a:moveTo>
                    <a:pt x="2186" y="0"/>
                  </a:moveTo>
                  <a:cubicBezTo>
                    <a:pt x="1146" y="0"/>
                    <a:pt x="595" y="1285"/>
                    <a:pt x="595" y="1285"/>
                  </a:cubicBezTo>
                  <a:cubicBezTo>
                    <a:pt x="0" y="1988"/>
                    <a:pt x="974" y="3503"/>
                    <a:pt x="974" y="3503"/>
                  </a:cubicBezTo>
                  <a:cubicBezTo>
                    <a:pt x="974" y="3503"/>
                    <a:pt x="1094" y="3551"/>
                    <a:pt x="1207" y="3551"/>
                  </a:cubicBezTo>
                  <a:cubicBezTo>
                    <a:pt x="1263" y="3551"/>
                    <a:pt x="1317" y="3539"/>
                    <a:pt x="1353" y="3503"/>
                  </a:cubicBezTo>
                  <a:cubicBezTo>
                    <a:pt x="1486" y="3370"/>
                    <a:pt x="1614" y="3322"/>
                    <a:pt x="1731" y="3322"/>
                  </a:cubicBezTo>
                  <a:cubicBezTo>
                    <a:pt x="2044" y="3322"/>
                    <a:pt x="2273" y="3665"/>
                    <a:pt x="2273" y="3665"/>
                  </a:cubicBezTo>
                  <a:cubicBezTo>
                    <a:pt x="4599" y="1934"/>
                    <a:pt x="2922" y="203"/>
                    <a:pt x="2922" y="203"/>
                  </a:cubicBezTo>
                  <a:cubicBezTo>
                    <a:pt x="2654" y="59"/>
                    <a:pt x="2409" y="0"/>
                    <a:pt x="2186" y="0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2746690" y="2032548"/>
              <a:ext cx="474278" cy="531661"/>
            </a:xfrm>
            <a:custGeom>
              <a:rect b="b" l="l" r="r" t="t"/>
              <a:pathLst>
                <a:path extrusionOk="0" h="15621" w="13935">
                  <a:moveTo>
                    <a:pt x="4513" y="1"/>
                  </a:moveTo>
                  <a:cubicBezTo>
                    <a:pt x="4336" y="1"/>
                    <a:pt x="4183" y="59"/>
                    <a:pt x="4059" y="184"/>
                  </a:cubicBezTo>
                  <a:cubicBezTo>
                    <a:pt x="1" y="4079"/>
                    <a:pt x="8333" y="11654"/>
                    <a:pt x="8333" y="11654"/>
                  </a:cubicBezTo>
                  <a:lnTo>
                    <a:pt x="6439" y="12033"/>
                  </a:lnTo>
                  <a:cubicBezTo>
                    <a:pt x="6872" y="12952"/>
                    <a:pt x="5790" y="14684"/>
                    <a:pt x="5790" y="14684"/>
                  </a:cubicBezTo>
                  <a:cubicBezTo>
                    <a:pt x="5790" y="14684"/>
                    <a:pt x="8579" y="15620"/>
                    <a:pt x="10822" y="15620"/>
                  </a:cubicBezTo>
                  <a:cubicBezTo>
                    <a:pt x="12237" y="15620"/>
                    <a:pt x="13435" y="15248"/>
                    <a:pt x="13581" y="14035"/>
                  </a:cubicBezTo>
                  <a:cubicBezTo>
                    <a:pt x="13934" y="11109"/>
                    <a:pt x="6951" y="1"/>
                    <a:pt x="4513" y="1"/>
                  </a:cubicBez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2798253" y="1998274"/>
              <a:ext cx="230213" cy="580093"/>
            </a:xfrm>
            <a:custGeom>
              <a:rect b="b" l="l" r="r" t="t"/>
              <a:pathLst>
                <a:path extrusionOk="0" h="17044" w="6764">
                  <a:moveTo>
                    <a:pt x="1" y="0"/>
                  </a:moveTo>
                  <a:cubicBezTo>
                    <a:pt x="1" y="0"/>
                    <a:pt x="2003" y="3896"/>
                    <a:pt x="2003" y="7142"/>
                  </a:cubicBezTo>
                  <a:cubicBezTo>
                    <a:pt x="1949" y="10389"/>
                    <a:pt x="3626" y="17044"/>
                    <a:pt x="3626" y="17044"/>
                  </a:cubicBezTo>
                  <a:cubicBezTo>
                    <a:pt x="6764" y="7034"/>
                    <a:pt x="4492" y="3084"/>
                    <a:pt x="3680" y="1623"/>
                  </a:cubicBezTo>
                  <a:cubicBezTo>
                    <a:pt x="2814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2827728" y="2398358"/>
              <a:ext cx="158399" cy="124772"/>
            </a:xfrm>
            <a:custGeom>
              <a:rect b="b" l="l" r="r" t="t"/>
              <a:pathLst>
                <a:path extrusionOk="0" h="3666" w="4654">
                  <a:moveTo>
                    <a:pt x="2418" y="0"/>
                  </a:moveTo>
                  <a:cubicBezTo>
                    <a:pt x="2192" y="0"/>
                    <a:pt x="1945" y="59"/>
                    <a:pt x="1678" y="203"/>
                  </a:cubicBezTo>
                  <a:cubicBezTo>
                    <a:pt x="1678" y="203"/>
                    <a:pt x="1" y="1934"/>
                    <a:pt x="2381" y="3665"/>
                  </a:cubicBezTo>
                  <a:cubicBezTo>
                    <a:pt x="2381" y="3665"/>
                    <a:pt x="2581" y="3322"/>
                    <a:pt x="2899" y="3322"/>
                  </a:cubicBezTo>
                  <a:cubicBezTo>
                    <a:pt x="3018" y="3322"/>
                    <a:pt x="3153" y="3370"/>
                    <a:pt x="3301" y="3503"/>
                  </a:cubicBezTo>
                  <a:cubicBezTo>
                    <a:pt x="3337" y="3539"/>
                    <a:pt x="3391" y="3551"/>
                    <a:pt x="3447" y="3551"/>
                  </a:cubicBezTo>
                  <a:cubicBezTo>
                    <a:pt x="3559" y="3551"/>
                    <a:pt x="3680" y="3503"/>
                    <a:pt x="3680" y="3503"/>
                  </a:cubicBezTo>
                  <a:cubicBezTo>
                    <a:pt x="3680" y="3503"/>
                    <a:pt x="4654" y="1988"/>
                    <a:pt x="4058" y="1285"/>
                  </a:cubicBezTo>
                  <a:cubicBezTo>
                    <a:pt x="4058" y="1285"/>
                    <a:pt x="3471" y="0"/>
                    <a:pt x="2418" y="0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2429957" y="2578337"/>
              <a:ext cx="489866" cy="40536"/>
            </a:xfrm>
            <a:custGeom>
              <a:rect b="b" l="l" r="r" t="t"/>
              <a:pathLst>
                <a:path extrusionOk="0" h="1191" w="14393">
                  <a:moveTo>
                    <a:pt x="1" y="1"/>
                  </a:moveTo>
                  <a:lnTo>
                    <a:pt x="1" y="1191"/>
                  </a:lnTo>
                  <a:lnTo>
                    <a:pt x="14393" y="1191"/>
                  </a:lnTo>
                  <a:lnTo>
                    <a:pt x="14393" y="1"/>
                  </a:lnTo>
                  <a:close/>
                </a:path>
              </a:pathLst>
            </a:custGeom>
            <a:solidFill>
              <a:srgbClr val="F657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2632536" y="2570985"/>
              <a:ext cx="71848" cy="55273"/>
            </a:xfrm>
            <a:custGeom>
              <a:rect b="b" l="l" r="r" t="t"/>
              <a:pathLst>
                <a:path extrusionOk="0" h="1624" w="2111">
                  <a:moveTo>
                    <a:pt x="0" y="0"/>
                  </a:moveTo>
                  <a:lnTo>
                    <a:pt x="0" y="1623"/>
                  </a:lnTo>
                  <a:lnTo>
                    <a:pt x="2111" y="1623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734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2179526" y="4259610"/>
              <a:ext cx="208124" cy="73686"/>
            </a:xfrm>
            <a:custGeom>
              <a:rect b="b" l="l" r="r" t="t"/>
              <a:pathLst>
                <a:path extrusionOk="0" h="2165" w="6115">
                  <a:moveTo>
                    <a:pt x="4437" y="1"/>
                  </a:moveTo>
                  <a:lnTo>
                    <a:pt x="4221" y="704"/>
                  </a:lnTo>
                  <a:lnTo>
                    <a:pt x="1" y="2165"/>
                  </a:lnTo>
                  <a:lnTo>
                    <a:pt x="6114" y="2165"/>
                  </a:lnTo>
                  <a:lnTo>
                    <a:pt x="6114" y="1"/>
                  </a:lnTo>
                  <a:close/>
                </a:path>
              </a:pathLst>
            </a:custGeom>
            <a:solidFill>
              <a:srgbClr val="1519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2949268" y="4259610"/>
              <a:ext cx="178650" cy="73686"/>
            </a:xfrm>
            <a:custGeom>
              <a:rect b="b" l="l" r="r" t="t"/>
              <a:pathLst>
                <a:path extrusionOk="0" h="2165" w="5249">
                  <a:moveTo>
                    <a:pt x="0" y="1"/>
                  </a:moveTo>
                  <a:lnTo>
                    <a:pt x="0" y="2165"/>
                  </a:lnTo>
                  <a:lnTo>
                    <a:pt x="4924" y="2165"/>
                  </a:lnTo>
                  <a:cubicBezTo>
                    <a:pt x="5195" y="2165"/>
                    <a:pt x="5249" y="1840"/>
                    <a:pt x="5032" y="1786"/>
                  </a:cubicBezTo>
                  <a:lnTo>
                    <a:pt x="1948" y="704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2372880" y="2042452"/>
              <a:ext cx="605891" cy="721916"/>
            </a:xfrm>
            <a:custGeom>
              <a:rect b="b" l="l" r="r" t="t"/>
              <a:pathLst>
                <a:path extrusionOk="0" h="21211" w="17802">
                  <a:moveTo>
                    <a:pt x="2219" y="1"/>
                  </a:moveTo>
                  <a:cubicBezTo>
                    <a:pt x="974" y="1"/>
                    <a:pt x="1" y="1029"/>
                    <a:pt x="1" y="2273"/>
                  </a:cubicBezTo>
                  <a:lnTo>
                    <a:pt x="1" y="18938"/>
                  </a:lnTo>
                  <a:cubicBezTo>
                    <a:pt x="1" y="20236"/>
                    <a:pt x="974" y="21210"/>
                    <a:pt x="2219" y="21210"/>
                  </a:cubicBezTo>
                  <a:lnTo>
                    <a:pt x="15529" y="21210"/>
                  </a:lnTo>
                  <a:cubicBezTo>
                    <a:pt x="16773" y="21210"/>
                    <a:pt x="17801" y="20236"/>
                    <a:pt x="17801" y="18938"/>
                  </a:cubicBezTo>
                  <a:lnTo>
                    <a:pt x="17801" y="2273"/>
                  </a:lnTo>
                  <a:cubicBezTo>
                    <a:pt x="17801" y="1029"/>
                    <a:pt x="16773" y="1"/>
                    <a:pt x="15529" y="1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6"/>
            <p:cNvSpPr/>
            <p:nvPr/>
          </p:nvSpPr>
          <p:spPr>
            <a:xfrm>
              <a:off x="2372880" y="2042452"/>
              <a:ext cx="605891" cy="265201"/>
            </a:xfrm>
            <a:custGeom>
              <a:rect b="b" l="l" r="r" t="t"/>
              <a:pathLst>
                <a:path extrusionOk="0" h="7792" w="17802">
                  <a:moveTo>
                    <a:pt x="2273" y="1"/>
                  </a:moveTo>
                  <a:cubicBezTo>
                    <a:pt x="974" y="1"/>
                    <a:pt x="1" y="1029"/>
                    <a:pt x="1" y="2273"/>
                  </a:cubicBezTo>
                  <a:lnTo>
                    <a:pt x="1" y="3626"/>
                  </a:lnTo>
                  <a:cubicBezTo>
                    <a:pt x="1" y="3626"/>
                    <a:pt x="1461" y="7792"/>
                    <a:pt x="8874" y="7792"/>
                  </a:cubicBezTo>
                  <a:cubicBezTo>
                    <a:pt x="16286" y="7792"/>
                    <a:pt x="17801" y="3626"/>
                    <a:pt x="17801" y="3626"/>
                  </a:cubicBezTo>
                  <a:lnTo>
                    <a:pt x="17801" y="2273"/>
                  </a:lnTo>
                  <a:cubicBezTo>
                    <a:pt x="17801" y="1029"/>
                    <a:pt x="16773" y="1"/>
                    <a:pt x="15529" y="1"/>
                  </a:cubicBezTo>
                  <a:close/>
                </a:path>
              </a:pathLst>
            </a:custGeom>
            <a:solidFill>
              <a:srgbClr val="161519">
                <a:alpha val="17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6"/>
            <p:cNvSpPr/>
            <p:nvPr/>
          </p:nvSpPr>
          <p:spPr>
            <a:xfrm>
              <a:off x="2453918" y="2392334"/>
              <a:ext cx="456716" cy="305736"/>
            </a:xfrm>
            <a:custGeom>
              <a:rect b="b" l="l" r="r" t="t"/>
              <a:pathLst>
                <a:path extrusionOk="0" h="8983" w="13419">
                  <a:moveTo>
                    <a:pt x="920" y="1"/>
                  </a:moveTo>
                  <a:cubicBezTo>
                    <a:pt x="433" y="1"/>
                    <a:pt x="0" y="434"/>
                    <a:pt x="0" y="975"/>
                  </a:cubicBezTo>
                  <a:lnTo>
                    <a:pt x="0" y="8008"/>
                  </a:lnTo>
                  <a:cubicBezTo>
                    <a:pt x="0" y="8550"/>
                    <a:pt x="433" y="8982"/>
                    <a:pt x="920" y="8982"/>
                  </a:cubicBezTo>
                  <a:lnTo>
                    <a:pt x="12498" y="8982"/>
                  </a:lnTo>
                  <a:cubicBezTo>
                    <a:pt x="12985" y="8982"/>
                    <a:pt x="13418" y="8550"/>
                    <a:pt x="13418" y="8008"/>
                  </a:cubicBezTo>
                  <a:lnTo>
                    <a:pt x="13418" y="975"/>
                  </a:lnTo>
                  <a:cubicBezTo>
                    <a:pt x="13418" y="434"/>
                    <a:pt x="12985" y="1"/>
                    <a:pt x="12498" y="1"/>
                  </a:cubicBezTo>
                  <a:close/>
                </a:path>
              </a:pathLst>
            </a:custGeom>
            <a:solidFill>
              <a:srgbClr val="161519">
                <a:alpha val="17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6"/>
            <p:cNvSpPr/>
            <p:nvPr/>
          </p:nvSpPr>
          <p:spPr>
            <a:xfrm>
              <a:off x="2453918" y="2513874"/>
              <a:ext cx="456716" cy="16609"/>
            </a:xfrm>
            <a:custGeom>
              <a:rect b="b" l="l" r="r" t="t"/>
              <a:pathLst>
                <a:path extrusionOk="0" h="488" w="13419">
                  <a:moveTo>
                    <a:pt x="0" y="1"/>
                  </a:moveTo>
                  <a:lnTo>
                    <a:pt x="0" y="488"/>
                  </a:lnTo>
                  <a:lnTo>
                    <a:pt x="13418" y="488"/>
                  </a:lnTo>
                  <a:lnTo>
                    <a:pt x="13418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2849817" y="2530449"/>
              <a:ext cx="44246" cy="75558"/>
            </a:xfrm>
            <a:custGeom>
              <a:rect b="b" l="l" r="r" t="t"/>
              <a:pathLst>
                <a:path extrusionOk="0" h="2220" w="1300">
                  <a:moveTo>
                    <a:pt x="1" y="1"/>
                  </a:moveTo>
                  <a:lnTo>
                    <a:pt x="1" y="2219"/>
                  </a:lnTo>
                  <a:lnTo>
                    <a:pt x="1299" y="2219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2652787" y="2256091"/>
              <a:ext cx="46083" cy="103126"/>
            </a:xfrm>
            <a:custGeom>
              <a:rect b="b" l="l" r="r" t="t"/>
              <a:pathLst>
                <a:path extrusionOk="0" h="3030" w="1354">
                  <a:moveTo>
                    <a:pt x="1" y="0"/>
                  </a:moveTo>
                  <a:lnTo>
                    <a:pt x="1" y="3030"/>
                  </a:lnTo>
                  <a:lnTo>
                    <a:pt x="1353" y="3030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2638049" y="2289207"/>
              <a:ext cx="73686" cy="38732"/>
            </a:xfrm>
            <a:custGeom>
              <a:rect b="b" l="l" r="r" t="t"/>
              <a:pathLst>
                <a:path extrusionOk="0" h="1138" w="2165">
                  <a:moveTo>
                    <a:pt x="1" y="1"/>
                  </a:moveTo>
                  <a:lnTo>
                    <a:pt x="1" y="1137"/>
                  </a:lnTo>
                  <a:lnTo>
                    <a:pt x="2165" y="1137"/>
                  </a:lnTo>
                  <a:lnTo>
                    <a:pt x="2165" y="1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6"/>
            <p:cNvSpPr/>
            <p:nvPr/>
          </p:nvSpPr>
          <p:spPr>
            <a:xfrm>
              <a:off x="1380309" y="2762501"/>
              <a:ext cx="131715" cy="113711"/>
            </a:xfrm>
            <a:custGeom>
              <a:rect b="b" l="l" r="r" t="t"/>
              <a:pathLst>
                <a:path extrusionOk="0" h="3341" w="3870">
                  <a:moveTo>
                    <a:pt x="1029" y="0"/>
                  </a:moveTo>
                  <a:lnTo>
                    <a:pt x="1" y="1353"/>
                  </a:lnTo>
                  <a:cubicBezTo>
                    <a:pt x="1306" y="2845"/>
                    <a:pt x="2207" y="3340"/>
                    <a:pt x="2780" y="3340"/>
                  </a:cubicBezTo>
                  <a:cubicBezTo>
                    <a:pt x="3869" y="3340"/>
                    <a:pt x="3775" y="1549"/>
                    <a:pt x="3031" y="1407"/>
                  </a:cubicBezTo>
                  <a:cubicBezTo>
                    <a:pt x="1895" y="1244"/>
                    <a:pt x="1895" y="866"/>
                    <a:pt x="1895" y="866"/>
                  </a:cubicBezTo>
                  <a:lnTo>
                    <a:pt x="2273" y="325"/>
                  </a:lnTo>
                  <a:cubicBezTo>
                    <a:pt x="1895" y="108"/>
                    <a:pt x="1462" y="0"/>
                    <a:pt x="1029" y="0"/>
                  </a:cubicBez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1765895" y="2762501"/>
              <a:ext cx="130082" cy="113711"/>
            </a:xfrm>
            <a:custGeom>
              <a:rect b="b" l="l" r="r" t="t"/>
              <a:pathLst>
                <a:path extrusionOk="0" h="3341" w="3822">
                  <a:moveTo>
                    <a:pt x="2847" y="0"/>
                  </a:moveTo>
                  <a:cubicBezTo>
                    <a:pt x="2415" y="0"/>
                    <a:pt x="1982" y="54"/>
                    <a:pt x="1657" y="325"/>
                  </a:cubicBezTo>
                  <a:lnTo>
                    <a:pt x="1928" y="920"/>
                  </a:lnTo>
                  <a:cubicBezTo>
                    <a:pt x="1928" y="920"/>
                    <a:pt x="1928" y="1244"/>
                    <a:pt x="791" y="1407"/>
                  </a:cubicBezTo>
                  <a:cubicBezTo>
                    <a:pt x="82" y="1549"/>
                    <a:pt x="1" y="3340"/>
                    <a:pt x="1079" y="3340"/>
                  </a:cubicBezTo>
                  <a:cubicBezTo>
                    <a:pt x="1646" y="3340"/>
                    <a:pt x="2535" y="2845"/>
                    <a:pt x="3821" y="1353"/>
                  </a:cubicBezTo>
                  <a:lnTo>
                    <a:pt x="2847" y="0"/>
                  </a:ln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1737577" y="2163992"/>
              <a:ext cx="390415" cy="651940"/>
            </a:xfrm>
            <a:custGeom>
              <a:rect b="b" l="l" r="r" t="t"/>
              <a:pathLst>
                <a:path extrusionOk="0" h="19155" w="11471">
                  <a:moveTo>
                    <a:pt x="0" y="1"/>
                  </a:moveTo>
                  <a:lnTo>
                    <a:pt x="3679" y="7143"/>
                  </a:lnTo>
                  <a:lnTo>
                    <a:pt x="7575" y="10930"/>
                  </a:lnTo>
                  <a:lnTo>
                    <a:pt x="3625" y="17585"/>
                  </a:lnTo>
                  <a:lnTo>
                    <a:pt x="4816" y="19154"/>
                  </a:lnTo>
                  <a:cubicBezTo>
                    <a:pt x="4816" y="19154"/>
                    <a:pt x="11471" y="11255"/>
                    <a:pt x="11471" y="10118"/>
                  </a:cubicBezTo>
                  <a:cubicBezTo>
                    <a:pt x="11471" y="9036"/>
                    <a:pt x="4653" y="2327"/>
                    <a:pt x="4653" y="2327"/>
                  </a:cubicBezTo>
                  <a:cubicBezTo>
                    <a:pt x="4653" y="2327"/>
                    <a:pt x="4221" y="1570"/>
                    <a:pt x="0" y="1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1280892" y="2701715"/>
              <a:ext cx="583768" cy="1511903"/>
            </a:xfrm>
            <a:custGeom>
              <a:rect b="b" l="l" r="r" t="t"/>
              <a:pathLst>
                <a:path extrusionOk="0" h="44422" w="17152">
                  <a:moveTo>
                    <a:pt x="6655" y="1"/>
                  </a:moveTo>
                  <a:cubicBezTo>
                    <a:pt x="6655" y="1"/>
                    <a:pt x="2976" y="4545"/>
                    <a:pt x="3192" y="7684"/>
                  </a:cubicBezTo>
                  <a:cubicBezTo>
                    <a:pt x="3355" y="10822"/>
                    <a:pt x="0" y="44421"/>
                    <a:pt x="0" y="44421"/>
                  </a:cubicBezTo>
                  <a:lnTo>
                    <a:pt x="2381" y="44421"/>
                  </a:lnTo>
                  <a:lnTo>
                    <a:pt x="10010" y="12553"/>
                  </a:lnTo>
                  <a:cubicBezTo>
                    <a:pt x="10059" y="12404"/>
                    <a:pt x="10189" y="12335"/>
                    <a:pt x="10314" y="12335"/>
                  </a:cubicBezTo>
                  <a:cubicBezTo>
                    <a:pt x="10462" y="12335"/>
                    <a:pt x="10605" y="12431"/>
                    <a:pt x="10605" y="12607"/>
                  </a:cubicBezTo>
                  <a:lnTo>
                    <a:pt x="10280" y="44421"/>
                  </a:lnTo>
                  <a:lnTo>
                    <a:pt x="12985" y="44421"/>
                  </a:lnTo>
                  <a:cubicBezTo>
                    <a:pt x="12985" y="44421"/>
                    <a:pt x="17152" y="11146"/>
                    <a:pt x="17152" y="8008"/>
                  </a:cubicBezTo>
                  <a:cubicBezTo>
                    <a:pt x="17097" y="5195"/>
                    <a:pt x="16286" y="2435"/>
                    <a:pt x="14825" y="1"/>
                  </a:cubicBezTo>
                  <a:cubicBezTo>
                    <a:pt x="14825" y="1"/>
                    <a:pt x="12180" y="457"/>
                    <a:pt x="9759" y="457"/>
                  </a:cubicBezTo>
                  <a:cubicBezTo>
                    <a:pt x="8549" y="457"/>
                    <a:pt x="7395" y="343"/>
                    <a:pt x="6655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1507397" y="2624386"/>
              <a:ext cx="279938" cy="106836"/>
            </a:xfrm>
            <a:custGeom>
              <a:rect b="b" l="l" r="r" t="t"/>
              <a:pathLst>
                <a:path extrusionOk="0" h="3139" w="8225">
                  <a:moveTo>
                    <a:pt x="4112" y="0"/>
                  </a:moveTo>
                  <a:lnTo>
                    <a:pt x="0" y="325"/>
                  </a:lnTo>
                  <a:lnTo>
                    <a:pt x="0" y="2273"/>
                  </a:lnTo>
                  <a:cubicBezTo>
                    <a:pt x="0" y="2273"/>
                    <a:pt x="271" y="3138"/>
                    <a:pt x="4112" y="3138"/>
                  </a:cubicBezTo>
                  <a:cubicBezTo>
                    <a:pt x="7954" y="3138"/>
                    <a:pt x="8224" y="2273"/>
                    <a:pt x="8224" y="2273"/>
                  </a:cubicBezTo>
                  <a:lnTo>
                    <a:pt x="8224" y="325"/>
                  </a:lnTo>
                  <a:lnTo>
                    <a:pt x="4112" y="0"/>
                  </a:ln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1380309" y="2147417"/>
              <a:ext cx="513826" cy="832394"/>
            </a:xfrm>
            <a:custGeom>
              <a:rect b="b" l="l" r="r" t="t"/>
              <a:pathLst>
                <a:path extrusionOk="0" h="24457" w="15097">
                  <a:moveTo>
                    <a:pt x="6277" y="1"/>
                  </a:moveTo>
                  <a:cubicBezTo>
                    <a:pt x="6277" y="1"/>
                    <a:pt x="2382" y="1516"/>
                    <a:pt x="2003" y="2760"/>
                  </a:cubicBezTo>
                  <a:cubicBezTo>
                    <a:pt x="1624" y="4005"/>
                    <a:pt x="596" y="8333"/>
                    <a:pt x="2814" y="9902"/>
                  </a:cubicBezTo>
                  <a:cubicBezTo>
                    <a:pt x="2814" y="9902"/>
                    <a:pt x="271" y="20723"/>
                    <a:pt x="1" y="22942"/>
                  </a:cubicBezTo>
                  <a:cubicBezTo>
                    <a:pt x="1" y="22942"/>
                    <a:pt x="4113" y="24456"/>
                    <a:pt x="7305" y="24456"/>
                  </a:cubicBezTo>
                  <a:cubicBezTo>
                    <a:pt x="10551" y="24456"/>
                    <a:pt x="14663" y="22942"/>
                    <a:pt x="14663" y="22942"/>
                  </a:cubicBezTo>
                  <a:cubicBezTo>
                    <a:pt x="14393" y="20723"/>
                    <a:pt x="12878" y="9902"/>
                    <a:pt x="12878" y="9902"/>
                  </a:cubicBezTo>
                  <a:cubicBezTo>
                    <a:pt x="15096" y="8333"/>
                    <a:pt x="14068" y="4005"/>
                    <a:pt x="13690" y="2760"/>
                  </a:cubicBezTo>
                  <a:cubicBezTo>
                    <a:pt x="13311" y="1516"/>
                    <a:pt x="9415" y="1"/>
                    <a:pt x="9415" y="1"/>
                  </a:cubicBezTo>
                  <a:lnTo>
                    <a:pt x="7846" y="325"/>
                  </a:lnTo>
                  <a:lnTo>
                    <a:pt x="6277" y="1"/>
                  </a:ln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1166703" y="2163992"/>
              <a:ext cx="390450" cy="650068"/>
            </a:xfrm>
            <a:custGeom>
              <a:rect b="b" l="l" r="r" t="t"/>
              <a:pathLst>
                <a:path extrusionOk="0" h="19100" w="11472">
                  <a:moveTo>
                    <a:pt x="11471" y="1"/>
                  </a:moveTo>
                  <a:cubicBezTo>
                    <a:pt x="7251" y="1570"/>
                    <a:pt x="6818" y="2327"/>
                    <a:pt x="6818" y="2327"/>
                  </a:cubicBezTo>
                  <a:cubicBezTo>
                    <a:pt x="6818" y="2327"/>
                    <a:pt x="1" y="9036"/>
                    <a:pt x="1" y="10118"/>
                  </a:cubicBezTo>
                  <a:cubicBezTo>
                    <a:pt x="1" y="11255"/>
                    <a:pt x="6223" y="19100"/>
                    <a:pt x="6223" y="19100"/>
                  </a:cubicBezTo>
                  <a:lnTo>
                    <a:pt x="7359" y="17477"/>
                  </a:lnTo>
                  <a:lnTo>
                    <a:pt x="3896" y="10930"/>
                  </a:lnTo>
                  <a:lnTo>
                    <a:pt x="7792" y="7143"/>
                  </a:lnTo>
                  <a:lnTo>
                    <a:pt x="11471" y="1"/>
                  </a:ln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1394297" y="2157933"/>
              <a:ext cx="175723" cy="249170"/>
            </a:xfrm>
            <a:custGeom>
              <a:rect b="b" l="l" r="r" t="t"/>
              <a:pathLst>
                <a:path extrusionOk="0" h="7321" w="5163">
                  <a:moveTo>
                    <a:pt x="4844" y="1"/>
                  </a:moveTo>
                  <a:cubicBezTo>
                    <a:pt x="3711" y="1"/>
                    <a:pt x="0" y="510"/>
                    <a:pt x="1105" y="7321"/>
                  </a:cubicBezTo>
                  <a:cubicBezTo>
                    <a:pt x="1159" y="4345"/>
                    <a:pt x="2674" y="1586"/>
                    <a:pt x="5163" y="16"/>
                  </a:cubicBezTo>
                  <a:cubicBezTo>
                    <a:pt x="5163" y="16"/>
                    <a:pt x="5043" y="1"/>
                    <a:pt x="4844" y="1"/>
                  </a:cubicBez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1724678" y="2157933"/>
              <a:ext cx="175723" cy="249170"/>
            </a:xfrm>
            <a:custGeom>
              <a:rect b="b" l="l" r="r" t="t"/>
              <a:pathLst>
                <a:path extrusionOk="0" h="7321" w="5163">
                  <a:moveTo>
                    <a:pt x="319" y="1"/>
                  </a:moveTo>
                  <a:cubicBezTo>
                    <a:pt x="120" y="1"/>
                    <a:pt x="1" y="16"/>
                    <a:pt x="1" y="16"/>
                  </a:cubicBezTo>
                  <a:cubicBezTo>
                    <a:pt x="2489" y="1586"/>
                    <a:pt x="4004" y="4345"/>
                    <a:pt x="4058" y="7321"/>
                  </a:cubicBezTo>
                  <a:cubicBezTo>
                    <a:pt x="5163" y="510"/>
                    <a:pt x="1453" y="1"/>
                    <a:pt x="319" y="1"/>
                  </a:cubicBez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1113302" y="4213594"/>
              <a:ext cx="241274" cy="112350"/>
            </a:xfrm>
            <a:custGeom>
              <a:rect b="b" l="l" r="r" t="t"/>
              <a:pathLst>
                <a:path extrusionOk="0" h="3301" w="7089">
                  <a:moveTo>
                    <a:pt x="5141" y="0"/>
                  </a:moveTo>
                  <a:lnTo>
                    <a:pt x="4924" y="866"/>
                  </a:lnTo>
                  <a:lnTo>
                    <a:pt x="217" y="2922"/>
                  </a:lnTo>
                  <a:cubicBezTo>
                    <a:pt x="1" y="2976"/>
                    <a:pt x="55" y="3300"/>
                    <a:pt x="271" y="3300"/>
                  </a:cubicBezTo>
                  <a:lnTo>
                    <a:pt x="6656" y="3300"/>
                  </a:lnTo>
                  <a:lnTo>
                    <a:pt x="7088" y="0"/>
                  </a:ln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6"/>
            <p:cNvSpPr/>
            <p:nvPr/>
          </p:nvSpPr>
          <p:spPr>
            <a:xfrm>
              <a:off x="1643640" y="4213594"/>
              <a:ext cx="211834" cy="112350"/>
            </a:xfrm>
            <a:custGeom>
              <a:rect b="b" l="l" r="r" t="t"/>
              <a:pathLst>
                <a:path extrusionOk="0" h="3301" w="6224">
                  <a:moveTo>
                    <a:pt x="1" y="0"/>
                  </a:moveTo>
                  <a:lnTo>
                    <a:pt x="1" y="3300"/>
                  </a:lnTo>
                  <a:lnTo>
                    <a:pt x="6223" y="3300"/>
                  </a:lnTo>
                  <a:lnTo>
                    <a:pt x="2111" y="1028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2B36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6"/>
            <p:cNvSpPr/>
            <p:nvPr/>
          </p:nvSpPr>
          <p:spPr>
            <a:xfrm>
              <a:off x="1338513" y="1790183"/>
              <a:ext cx="509572" cy="328165"/>
            </a:xfrm>
            <a:custGeom>
              <a:rect b="b" l="l" r="r" t="t"/>
              <a:pathLst>
                <a:path extrusionOk="0" h="9642" w="14972">
                  <a:moveTo>
                    <a:pt x="9074" y="0"/>
                  </a:moveTo>
                  <a:cubicBezTo>
                    <a:pt x="1906" y="0"/>
                    <a:pt x="1" y="9642"/>
                    <a:pt x="3615" y="9642"/>
                  </a:cubicBezTo>
                  <a:cubicBezTo>
                    <a:pt x="3683" y="9642"/>
                    <a:pt x="3754" y="9638"/>
                    <a:pt x="3826" y="9631"/>
                  </a:cubicBezTo>
                  <a:cubicBezTo>
                    <a:pt x="7776" y="9198"/>
                    <a:pt x="9778" y="2976"/>
                    <a:pt x="9778" y="2976"/>
                  </a:cubicBezTo>
                  <a:cubicBezTo>
                    <a:pt x="10156" y="4058"/>
                    <a:pt x="10914" y="4978"/>
                    <a:pt x="11888" y="5573"/>
                  </a:cubicBezTo>
                  <a:cubicBezTo>
                    <a:pt x="14972" y="271"/>
                    <a:pt x="9074" y="0"/>
                    <a:pt x="9074" y="0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6"/>
            <p:cNvSpPr/>
            <p:nvPr/>
          </p:nvSpPr>
          <p:spPr>
            <a:xfrm>
              <a:off x="1415297" y="1792021"/>
              <a:ext cx="464101" cy="633493"/>
            </a:xfrm>
            <a:custGeom>
              <a:rect b="b" l="l" r="r" t="t"/>
              <a:pathLst>
                <a:path extrusionOk="0" h="18613" w="13636">
                  <a:moveTo>
                    <a:pt x="6818" y="1"/>
                  </a:moveTo>
                  <a:cubicBezTo>
                    <a:pt x="2436" y="1"/>
                    <a:pt x="1895" y="2543"/>
                    <a:pt x="1895" y="5682"/>
                  </a:cubicBezTo>
                  <a:cubicBezTo>
                    <a:pt x="1895" y="8820"/>
                    <a:pt x="1" y="18613"/>
                    <a:pt x="6818" y="18613"/>
                  </a:cubicBezTo>
                  <a:cubicBezTo>
                    <a:pt x="13635" y="18613"/>
                    <a:pt x="11742" y="8820"/>
                    <a:pt x="11742" y="5682"/>
                  </a:cubicBezTo>
                  <a:cubicBezTo>
                    <a:pt x="11742" y="2543"/>
                    <a:pt x="10768" y="1"/>
                    <a:pt x="6818" y="1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6"/>
            <p:cNvSpPr/>
            <p:nvPr/>
          </p:nvSpPr>
          <p:spPr>
            <a:xfrm>
              <a:off x="1382181" y="2237576"/>
              <a:ext cx="530367" cy="629988"/>
            </a:xfrm>
            <a:custGeom>
              <a:rect b="b" l="l" r="r" t="t"/>
              <a:pathLst>
                <a:path extrusionOk="0" h="18510" w="15583">
                  <a:moveTo>
                    <a:pt x="1911" y="1"/>
                  </a:moveTo>
                  <a:cubicBezTo>
                    <a:pt x="869" y="1"/>
                    <a:pt x="0" y="899"/>
                    <a:pt x="0" y="1951"/>
                  </a:cubicBezTo>
                  <a:lnTo>
                    <a:pt x="0" y="16559"/>
                  </a:lnTo>
                  <a:cubicBezTo>
                    <a:pt x="0" y="17662"/>
                    <a:pt x="866" y="18509"/>
                    <a:pt x="1906" y="18509"/>
                  </a:cubicBezTo>
                  <a:cubicBezTo>
                    <a:pt x="1938" y="18509"/>
                    <a:pt x="1970" y="18509"/>
                    <a:pt x="2002" y="18507"/>
                  </a:cubicBezTo>
                  <a:lnTo>
                    <a:pt x="13635" y="18507"/>
                  </a:lnTo>
                  <a:cubicBezTo>
                    <a:pt x="14717" y="18507"/>
                    <a:pt x="15582" y="17641"/>
                    <a:pt x="15582" y="16559"/>
                  </a:cubicBezTo>
                  <a:lnTo>
                    <a:pt x="15582" y="1951"/>
                  </a:lnTo>
                  <a:cubicBezTo>
                    <a:pt x="15582" y="869"/>
                    <a:pt x="14663" y="3"/>
                    <a:pt x="13580" y="3"/>
                  </a:cubicBezTo>
                  <a:lnTo>
                    <a:pt x="2002" y="3"/>
                  </a:lnTo>
                  <a:cubicBezTo>
                    <a:pt x="1972" y="1"/>
                    <a:pt x="1941" y="1"/>
                    <a:pt x="1911" y="1"/>
                  </a:cubicBez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6"/>
            <p:cNvSpPr/>
            <p:nvPr/>
          </p:nvSpPr>
          <p:spPr>
            <a:xfrm>
              <a:off x="1448447" y="2543349"/>
              <a:ext cx="399639" cy="267039"/>
            </a:xfrm>
            <a:custGeom>
              <a:rect b="b" l="l" r="r" t="t"/>
              <a:pathLst>
                <a:path extrusionOk="0" h="7846" w="11742">
                  <a:moveTo>
                    <a:pt x="812" y="0"/>
                  </a:moveTo>
                  <a:cubicBezTo>
                    <a:pt x="325" y="0"/>
                    <a:pt x="1" y="379"/>
                    <a:pt x="1" y="812"/>
                  </a:cubicBezTo>
                  <a:lnTo>
                    <a:pt x="1" y="6980"/>
                  </a:lnTo>
                  <a:cubicBezTo>
                    <a:pt x="1" y="7467"/>
                    <a:pt x="325" y="7846"/>
                    <a:pt x="812" y="7846"/>
                  </a:cubicBezTo>
                  <a:lnTo>
                    <a:pt x="10876" y="7846"/>
                  </a:lnTo>
                  <a:cubicBezTo>
                    <a:pt x="11363" y="7846"/>
                    <a:pt x="11742" y="7467"/>
                    <a:pt x="11742" y="6980"/>
                  </a:cubicBezTo>
                  <a:lnTo>
                    <a:pt x="11742" y="812"/>
                  </a:lnTo>
                  <a:cubicBezTo>
                    <a:pt x="11742" y="379"/>
                    <a:pt x="11363" y="0"/>
                    <a:pt x="10876" y="0"/>
                  </a:cubicBezTo>
                  <a:close/>
                </a:path>
              </a:pathLst>
            </a:custGeom>
            <a:solidFill>
              <a:srgbClr val="161519">
                <a:alpha val="1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6"/>
            <p:cNvSpPr/>
            <p:nvPr/>
          </p:nvSpPr>
          <p:spPr>
            <a:xfrm>
              <a:off x="1448447" y="2650151"/>
              <a:ext cx="399639" cy="12933"/>
            </a:xfrm>
            <a:custGeom>
              <a:rect b="b" l="l" r="r" t="t"/>
              <a:pathLst>
                <a:path extrusionOk="0" h="380" w="11742">
                  <a:moveTo>
                    <a:pt x="1" y="1"/>
                  </a:moveTo>
                  <a:lnTo>
                    <a:pt x="1" y="379"/>
                  </a:lnTo>
                  <a:lnTo>
                    <a:pt x="11742" y="379"/>
                  </a:lnTo>
                  <a:lnTo>
                    <a:pt x="11742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6"/>
            <p:cNvSpPr/>
            <p:nvPr/>
          </p:nvSpPr>
          <p:spPr>
            <a:xfrm>
              <a:off x="1315338" y="2598588"/>
              <a:ext cx="68172" cy="213638"/>
            </a:xfrm>
            <a:custGeom>
              <a:rect b="b" l="l" r="r" t="t"/>
              <a:pathLst>
                <a:path extrusionOk="0" h="6277" w="2003">
                  <a:moveTo>
                    <a:pt x="649" y="1"/>
                  </a:moveTo>
                  <a:cubicBezTo>
                    <a:pt x="271" y="1"/>
                    <a:pt x="0" y="325"/>
                    <a:pt x="0" y="704"/>
                  </a:cubicBezTo>
                  <a:lnTo>
                    <a:pt x="0" y="5574"/>
                  </a:lnTo>
                  <a:cubicBezTo>
                    <a:pt x="0" y="5952"/>
                    <a:pt x="271" y="6277"/>
                    <a:pt x="649" y="6277"/>
                  </a:cubicBezTo>
                  <a:lnTo>
                    <a:pt x="2002" y="6277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6"/>
            <p:cNvSpPr/>
            <p:nvPr/>
          </p:nvSpPr>
          <p:spPr>
            <a:xfrm>
              <a:off x="1314042" y="2683301"/>
              <a:ext cx="68172" cy="11095"/>
            </a:xfrm>
            <a:custGeom>
              <a:rect b="b" l="l" r="r" t="t"/>
              <a:pathLst>
                <a:path extrusionOk="0" h="326" w="2003">
                  <a:moveTo>
                    <a:pt x="0" y="1"/>
                  </a:moveTo>
                  <a:lnTo>
                    <a:pt x="0" y="325"/>
                  </a:lnTo>
                  <a:lnTo>
                    <a:pt x="2002" y="325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6"/>
            <p:cNvSpPr/>
            <p:nvPr/>
          </p:nvSpPr>
          <p:spPr>
            <a:xfrm>
              <a:off x="1912519" y="2598588"/>
              <a:ext cx="70010" cy="213638"/>
            </a:xfrm>
            <a:custGeom>
              <a:rect b="b" l="l" r="r" t="t"/>
              <a:pathLst>
                <a:path extrusionOk="0" h="6277" w="2057">
                  <a:moveTo>
                    <a:pt x="0" y="1"/>
                  </a:moveTo>
                  <a:lnTo>
                    <a:pt x="0" y="6277"/>
                  </a:lnTo>
                  <a:lnTo>
                    <a:pt x="1407" y="6277"/>
                  </a:lnTo>
                  <a:cubicBezTo>
                    <a:pt x="1732" y="6277"/>
                    <a:pt x="2056" y="5952"/>
                    <a:pt x="2056" y="5574"/>
                  </a:cubicBezTo>
                  <a:lnTo>
                    <a:pt x="2056" y="704"/>
                  </a:lnTo>
                  <a:cubicBezTo>
                    <a:pt x="2056" y="325"/>
                    <a:pt x="1732" y="1"/>
                    <a:pt x="1407" y="1"/>
                  </a:cubicBez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6"/>
            <p:cNvSpPr/>
            <p:nvPr/>
          </p:nvSpPr>
          <p:spPr>
            <a:xfrm>
              <a:off x="1912519" y="2683301"/>
              <a:ext cx="68172" cy="11095"/>
            </a:xfrm>
            <a:custGeom>
              <a:rect b="b" l="l" r="r" t="t"/>
              <a:pathLst>
                <a:path extrusionOk="0" h="326" w="2003">
                  <a:moveTo>
                    <a:pt x="0" y="1"/>
                  </a:moveTo>
                  <a:lnTo>
                    <a:pt x="0" y="325"/>
                  </a:lnTo>
                  <a:lnTo>
                    <a:pt x="2002" y="325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6"/>
            <p:cNvSpPr/>
            <p:nvPr/>
          </p:nvSpPr>
          <p:spPr>
            <a:xfrm>
              <a:off x="1779917" y="2663051"/>
              <a:ext cx="40570" cy="66334"/>
            </a:xfrm>
            <a:custGeom>
              <a:rect b="b" l="l" r="r" t="t"/>
              <a:pathLst>
                <a:path extrusionOk="0" h="1949" w="1192">
                  <a:moveTo>
                    <a:pt x="1" y="0"/>
                  </a:moveTo>
                  <a:lnTo>
                    <a:pt x="1" y="1948"/>
                  </a:lnTo>
                  <a:lnTo>
                    <a:pt x="1191" y="1948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6"/>
            <p:cNvSpPr/>
            <p:nvPr/>
          </p:nvSpPr>
          <p:spPr>
            <a:xfrm>
              <a:off x="1509234" y="2307655"/>
              <a:ext cx="276262" cy="184163"/>
            </a:xfrm>
            <a:custGeom>
              <a:rect b="b" l="l" r="r" t="t"/>
              <a:pathLst>
                <a:path extrusionOk="0" h="5411" w="8117">
                  <a:moveTo>
                    <a:pt x="541" y="0"/>
                  </a:moveTo>
                  <a:cubicBezTo>
                    <a:pt x="217" y="0"/>
                    <a:pt x="0" y="271"/>
                    <a:pt x="0" y="541"/>
                  </a:cubicBezTo>
                  <a:lnTo>
                    <a:pt x="0" y="4869"/>
                  </a:lnTo>
                  <a:cubicBezTo>
                    <a:pt x="0" y="5194"/>
                    <a:pt x="217" y="5411"/>
                    <a:pt x="541" y="5411"/>
                  </a:cubicBezTo>
                  <a:lnTo>
                    <a:pt x="7575" y="5411"/>
                  </a:lnTo>
                  <a:cubicBezTo>
                    <a:pt x="7900" y="5411"/>
                    <a:pt x="8116" y="5194"/>
                    <a:pt x="8116" y="4869"/>
                  </a:cubicBezTo>
                  <a:lnTo>
                    <a:pt x="8116" y="541"/>
                  </a:lnTo>
                  <a:cubicBezTo>
                    <a:pt x="8116" y="271"/>
                    <a:pt x="7900" y="0"/>
                    <a:pt x="7575" y="0"/>
                  </a:cubicBezTo>
                  <a:close/>
                </a:path>
              </a:pathLst>
            </a:custGeom>
            <a:solidFill>
              <a:srgbClr val="161519">
                <a:alpha val="1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6"/>
            <p:cNvSpPr/>
            <p:nvPr/>
          </p:nvSpPr>
          <p:spPr>
            <a:xfrm>
              <a:off x="1509234" y="2381307"/>
              <a:ext cx="276262" cy="9223"/>
            </a:xfrm>
            <a:custGeom>
              <a:rect b="b" l="l" r="r" t="t"/>
              <a:pathLst>
                <a:path extrusionOk="0" h="271" w="8117">
                  <a:moveTo>
                    <a:pt x="0" y="0"/>
                  </a:moveTo>
                  <a:lnTo>
                    <a:pt x="0" y="271"/>
                  </a:lnTo>
                  <a:lnTo>
                    <a:pt x="8116" y="271"/>
                  </a:lnTo>
                  <a:lnTo>
                    <a:pt x="8116" y="0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6"/>
            <p:cNvSpPr/>
            <p:nvPr/>
          </p:nvSpPr>
          <p:spPr>
            <a:xfrm>
              <a:off x="1739415" y="2390496"/>
              <a:ext cx="27636" cy="46083"/>
            </a:xfrm>
            <a:custGeom>
              <a:rect b="b" l="l" r="r" t="t"/>
              <a:pathLst>
                <a:path extrusionOk="0" h="1354" w="812">
                  <a:moveTo>
                    <a:pt x="0" y="1"/>
                  </a:moveTo>
                  <a:lnTo>
                    <a:pt x="0" y="1353"/>
                  </a:lnTo>
                  <a:lnTo>
                    <a:pt x="812" y="1353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6"/>
            <p:cNvSpPr/>
            <p:nvPr/>
          </p:nvSpPr>
          <p:spPr>
            <a:xfrm>
              <a:off x="1921708" y="3626146"/>
              <a:ext cx="305736" cy="406991"/>
            </a:xfrm>
            <a:custGeom>
              <a:rect b="b" l="l" r="r" t="t"/>
              <a:pathLst>
                <a:path extrusionOk="0" h="11958" w="8983">
                  <a:moveTo>
                    <a:pt x="1462" y="1407"/>
                  </a:moveTo>
                  <a:lnTo>
                    <a:pt x="7576" y="1461"/>
                  </a:lnTo>
                  <a:lnTo>
                    <a:pt x="7521" y="10551"/>
                  </a:lnTo>
                  <a:lnTo>
                    <a:pt x="1408" y="10497"/>
                  </a:lnTo>
                  <a:lnTo>
                    <a:pt x="1462" y="1407"/>
                  </a:lnTo>
                  <a:close/>
                  <a:moveTo>
                    <a:pt x="55" y="0"/>
                  </a:moveTo>
                  <a:lnTo>
                    <a:pt x="1" y="11904"/>
                  </a:lnTo>
                  <a:lnTo>
                    <a:pt x="8874" y="11958"/>
                  </a:lnTo>
                  <a:lnTo>
                    <a:pt x="8982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6"/>
            <p:cNvSpPr/>
            <p:nvPr/>
          </p:nvSpPr>
          <p:spPr>
            <a:xfrm>
              <a:off x="1612361" y="3731110"/>
              <a:ext cx="922587" cy="629818"/>
            </a:xfrm>
            <a:custGeom>
              <a:rect b="b" l="l" r="r" t="t"/>
              <a:pathLst>
                <a:path extrusionOk="0" h="18505" w="27107">
                  <a:moveTo>
                    <a:pt x="2056" y="0"/>
                  </a:moveTo>
                  <a:cubicBezTo>
                    <a:pt x="974" y="0"/>
                    <a:pt x="108" y="812"/>
                    <a:pt x="108" y="1894"/>
                  </a:cubicBezTo>
                  <a:lnTo>
                    <a:pt x="0" y="16448"/>
                  </a:lnTo>
                  <a:cubicBezTo>
                    <a:pt x="0" y="17476"/>
                    <a:pt x="866" y="18342"/>
                    <a:pt x="1894" y="18342"/>
                  </a:cubicBezTo>
                  <a:lnTo>
                    <a:pt x="25051" y="18504"/>
                  </a:lnTo>
                  <a:cubicBezTo>
                    <a:pt x="26133" y="18504"/>
                    <a:pt x="26999" y="17639"/>
                    <a:pt x="26999" y="16611"/>
                  </a:cubicBezTo>
                  <a:lnTo>
                    <a:pt x="27107" y="2056"/>
                  </a:lnTo>
                  <a:cubicBezTo>
                    <a:pt x="27107" y="974"/>
                    <a:pt x="26241" y="163"/>
                    <a:pt x="25159" y="109"/>
                  </a:cubicBezTo>
                  <a:lnTo>
                    <a:pt x="2056" y="0"/>
                  </a:ln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6"/>
            <p:cNvSpPr/>
            <p:nvPr/>
          </p:nvSpPr>
          <p:spPr>
            <a:xfrm>
              <a:off x="1739415" y="3731110"/>
              <a:ext cx="84747" cy="626142"/>
            </a:xfrm>
            <a:custGeom>
              <a:rect b="b" l="l" r="r" t="t"/>
              <a:pathLst>
                <a:path extrusionOk="0" h="18397" w="2490">
                  <a:moveTo>
                    <a:pt x="109" y="0"/>
                  </a:moveTo>
                  <a:lnTo>
                    <a:pt x="0" y="18342"/>
                  </a:lnTo>
                  <a:lnTo>
                    <a:pt x="2381" y="18396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6"/>
            <p:cNvSpPr/>
            <p:nvPr/>
          </p:nvSpPr>
          <p:spPr>
            <a:xfrm>
              <a:off x="2323155" y="3734786"/>
              <a:ext cx="84747" cy="626142"/>
            </a:xfrm>
            <a:custGeom>
              <a:rect b="b" l="l" r="r" t="t"/>
              <a:pathLst>
                <a:path extrusionOk="0" h="18397" w="2490">
                  <a:moveTo>
                    <a:pt x="109" y="1"/>
                  </a:moveTo>
                  <a:lnTo>
                    <a:pt x="1" y="18342"/>
                  </a:lnTo>
                  <a:lnTo>
                    <a:pt x="2381" y="18396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46"/>
          <p:cNvSpPr/>
          <p:nvPr/>
        </p:nvSpPr>
        <p:spPr>
          <a:xfrm>
            <a:off x="924067" y="3727980"/>
            <a:ext cx="53078" cy="45444"/>
          </a:xfrm>
          <a:custGeom>
            <a:rect b="b" l="l" r="r" t="t"/>
            <a:pathLst>
              <a:path extrusionOk="0" h="1506" w="1759">
                <a:moveTo>
                  <a:pt x="790" y="1"/>
                </a:moveTo>
                <a:cubicBezTo>
                  <a:pt x="689" y="1"/>
                  <a:pt x="586" y="21"/>
                  <a:pt x="487" y="63"/>
                </a:cubicBezTo>
                <a:cubicBezTo>
                  <a:pt x="109" y="334"/>
                  <a:pt x="0" y="767"/>
                  <a:pt x="217" y="1145"/>
                </a:cubicBezTo>
                <a:cubicBezTo>
                  <a:pt x="370" y="1400"/>
                  <a:pt x="591" y="1505"/>
                  <a:pt x="811" y="1505"/>
                </a:cubicBezTo>
                <a:cubicBezTo>
                  <a:pt x="1291" y="1505"/>
                  <a:pt x="1758" y="999"/>
                  <a:pt x="1461" y="442"/>
                </a:cubicBezTo>
                <a:cubicBezTo>
                  <a:pt x="1341" y="162"/>
                  <a:pt x="1074" y="1"/>
                  <a:pt x="7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6"/>
          <p:cNvSpPr txBox="1"/>
          <p:nvPr/>
        </p:nvSpPr>
        <p:spPr>
          <a:xfrm>
            <a:off x="343900" y="1118575"/>
            <a:ext cx="3120300" cy="5769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Find custom dataset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496" name="Google Shape;496;p46"/>
          <p:cNvSpPr txBox="1"/>
          <p:nvPr/>
        </p:nvSpPr>
        <p:spPr>
          <a:xfrm>
            <a:off x="4989563" y="1078275"/>
            <a:ext cx="2752800" cy="8037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Fine tune pre-trained model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497" name="Google Shape;497;p46"/>
          <p:cNvSpPr txBox="1"/>
          <p:nvPr/>
        </p:nvSpPr>
        <p:spPr>
          <a:xfrm>
            <a:off x="501188" y="2833613"/>
            <a:ext cx="2707500" cy="7866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Classification of the type of waste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498" name="Google Shape;498;p46"/>
          <p:cNvSpPr txBox="1"/>
          <p:nvPr/>
        </p:nvSpPr>
        <p:spPr>
          <a:xfrm>
            <a:off x="4305575" y="2761825"/>
            <a:ext cx="3436800" cy="10116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Detecting the object from the video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499" name="Google Shape;499;p46"/>
          <p:cNvSpPr/>
          <p:nvPr/>
        </p:nvSpPr>
        <p:spPr>
          <a:xfrm flipH="1" rot="2700000">
            <a:off x="3521143" y="2988638"/>
            <a:ext cx="472046" cy="476711"/>
          </a:xfrm>
          <a:custGeom>
            <a:rect b="b" l="l" r="r" t="t"/>
            <a:pathLst>
              <a:path extrusionOk="0" h="209370" w="207321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6"/>
          <p:cNvSpPr/>
          <p:nvPr/>
        </p:nvSpPr>
        <p:spPr>
          <a:xfrm flipH="1" rot="-8100000">
            <a:off x="4063389" y="1321348"/>
            <a:ext cx="472046" cy="476711"/>
          </a:xfrm>
          <a:custGeom>
            <a:rect b="b" l="l" r="r" t="t"/>
            <a:pathLst>
              <a:path extrusionOk="0" h="209370" w="207321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6"/>
          <p:cNvSpPr/>
          <p:nvPr/>
        </p:nvSpPr>
        <p:spPr>
          <a:xfrm flipH="1" rot="-2700000">
            <a:off x="6465480" y="2163619"/>
            <a:ext cx="472046" cy="476711"/>
          </a:xfrm>
          <a:custGeom>
            <a:rect b="b" l="l" r="r" t="t"/>
            <a:pathLst>
              <a:path extrusionOk="0" h="209370" w="207321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3" name="Google Shape;5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05270">
            <a:off x="320877" y="3864066"/>
            <a:ext cx="3068145" cy="1016218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6"/>
          <p:cNvSpPr txBox="1"/>
          <p:nvPr/>
        </p:nvSpPr>
        <p:spPr>
          <a:xfrm>
            <a:off x="0" y="216600"/>
            <a:ext cx="807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Garbage detection algorithm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1">
            <a:off x="139368" y="4344325"/>
            <a:ext cx="2222892" cy="73626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7"/>
          <p:cNvSpPr txBox="1"/>
          <p:nvPr/>
        </p:nvSpPr>
        <p:spPr>
          <a:xfrm>
            <a:off x="0" y="0"/>
            <a:ext cx="9144000" cy="8937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Garbage detection</a:t>
            </a:r>
            <a:endParaRPr sz="3000">
              <a:solidFill>
                <a:schemeClr val="lt1"/>
              </a:solidFill>
              <a:highlight>
                <a:schemeClr val="dk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11" name="Google Shape;511;p47"/>
          <p:cNvSpPr/>
          <p:nvPr/>
        </p:nvSpPr>
        <p:spPr>
          <a:xfrm>
            <a:off x="8417998" y="83860"/>
            <a:ext cx="726000" cy="7260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8523505" y="189345"/>
            <a:ext cx="514992" cy="514992"/>
          </a:xfrm>
          <a:custGeom>
            <a:rect b="b" l="l" r="r" t="t"/>
            <a:pathLst>
              <a:path extrusionOk="0" h="209134" w="209134">
                <a:moveTo>
                  <a:pt x="73526" y="49018"/>
                </a:moveTo>
                <a:cubicBezTo>
                  <a:pt x="69017" y="49018"/>
                  <a:pt x="65365" y="52669"/>
                  <a:pt x="65365" y="57179"/>
                </a:cubicBezTo>
                <a:cubicBezTo>
                  <a:pt x="65365" y="61689"/>
                  <a:pt x="69017" y="65365"/>
                  <a:pt x="73526" y="65365"/>
                </a:cubicBezTo>
                <a:cubicBezTo>
                  <a:pt x="78036" y="65365"/>
                  <a:pt x="81688" y="61689"/>
                  <a:pt x="81688" y="57179"/>
                </a:cubicBezTo>
                <a:cubicBezTo>
                  <a:pt x="81688" y="52669"/>
                  <a:pt x="78036" y="49018"/>
                  <a:pt x="73526" y="49018"/>
                </a:cubicBezTo>
                <a:close/>
                <a:moveTo>
                  <a:pt x="106197" y="49018"/>
                </a:moveTo>
                <a:cubicBezTo>
                  <a:pt x="101687" y="49018"/>
                  <a:pt x="98035" y="52669"/>
                  <a:pt x="98035" y="57179"/>
                </a:cubicBezTo>
                <a:cubicBezTo>
                  <a:pt x="98035" y="61689"/>
                  <a:pt x="101687" y="65365"/>
                  <a:pt x="106197" y="65365"/>
                </a:cubicBezTo>
                <a:cubicBezTo>
                  <a:pt x="110706" y="65365"/>
                  <a:pt x="114382" y="61689"/>
                  <a:pt x="114382" y="57179"/>
                </a:cubicBezTo>
                <a:cubicBezTo>
                  <a:pt x="114382" y="52669"/>
                  <a:pt x="110706" y="49018"/>
                  <a:pt x="106197" y="49018"/>
                </a:cubicBezTo>
                <a:close/>
                <a:moveTo>
                  <a:pt x="192811" y="58821"/>
                </a:moveTo>
                <a:lnTo>
                  <a:pt x="192811" y="75168"/>
                </a:lnTo>
                <a:lnTo>
                  <a:pt x="172174" y="75168"/>
                </a:lnTo>
                <a:lnTo>
                  <a:pt x="185384" y="58821"/>
                </a:lnTo>
                <a:close/>
                <a:moveTo>
                  <a:pt x="185507" y="32670"/>
                </a:moveTo>
                <a:lnTo>
                  <a:pt x="136612" y="93133"/>
                </a:lnTo>
                <a:lnTo>
                  <a:pt x="57179" y="93133"/>
                </a:lnTo>
                <a:cubicBezTo>
                  <a:pt x="52694" y="93133"/>
                  <a:pt x="49018" y="89457"/>
                  <a:pt x="49018" y="84972"/>
                </a:cubicBezTo>
                <a:lnTo>
                  <a:pt x="49018" y="40856"/>
                </a:lnTo>
                <a:cubicBezTo>
                  <a:pt x="49018" y="36347"/>
                  <a:pt x="52694" y="32670"/>
                  <a:pt x="57179" y="32670"/>
                </a:cubicBezTo>
                <a:close/>
                <a:moveTo>
                  <a:pt x="0" y="0"/>
                </a:moveTo>
                <a:lnTo>
                  <a:pt x="0" y="209133"/>
                </a:lnTo>
                <a:lnTo>
                  <a:pt x="16347" y="209133"/>
                </a:lnTo>
                <a:lnTo>
                  <a:pt x="16347" y="179723"/>
                </a:lnTo>
                <a:lnTo>
                  <a:pt x="80070" y="179723"/>
                </a:lnTo>
                <a:cubicBezTo>
                  <a:pt x="93574" y="179723"/>
                  <a:pt x="104579" y="168743"/>
                  <a:pt x="104579" y="155214"/>
                </a:cubicBezTo>
                <a:lnTo>
                  <a:pt x="104579" y="124259"/>
                </a:lnTo>
                <a:cubicBezTo>
                  <a:pt x="109677" y="121490"/>
                  <a:pt x="113157" y="116098"/>
                  <a:pt x="113157" y="109873"/>
                </a:cubicBezTo>
                <a:cubicBezTo>
                  <a:pt x="113157" y="109750"/>
                  <a:pt x="113132" y="109603"/>
                  <a:pt x="113132" y="109481"/>
                </a:cubicBezTo>
                <a:lnTo>
                  <a:pt x="144406" y="109481"/>
                </a:lnTo>
                <a:lnTo>
                  <a:pt x="158964" y="91491"/>
                </a:lnTo>
                <a:lnTo>
                  <a:pt x="209133" y="91491"/>
                </a:lnTo>
                <a:lnTo>
                  <a:pt x="209133" y="42474"/>
                </a:lnTo>
                <a:lnTo>
                  <a:pt x="198595" y="42474"/>
                </a:lnTo>
                <a:lnTo>
                  <a:pt x="209133" y="29435"/>
                </a:lnTo>
                <a:lnTo>
                  <a:pt x="209133" y="16347"/>
                </a:lnTo>
                <a:lnTo>
                  <a:pt x="57179" y="16347"/>
                </a:lnTo>
                <a:cubicBezTo>
                  <a:pt x="43675" y="16347"/>
                  <a:pt x="32670" y="27327"/>
                  <a:pt x="32670" y="40856"/>
                </a:cubicBezTo>
                <a:lnTo>
                  <a:pt x="32670" y="84972"/>
                </a:lnTo>
                <a:cubicBezTo>
                  <a:pt x="32670" y="98476"/>
                  <a:pt x="43675" y="109481"/>
                  <a:pt x="57179" y="109481"/>
                </a:cubicBezTo>
                <a:lnTo>
                  <a:pt x="80487" y="109481"/>
                </a:lnTo>
                <a:cubicBezTo>
                  <a:pt x="80487" y="109603"/>
                  <a:pt x="80462" y="109750"/>
                  <a:pt x="80462" y="109873"/>
                </a:cubicBezTo>
                <a:cubicBezTo>
                  <a:pt x="80462" y="115755"/>
                  <a:pt x="83575" y="120902"/>
                  <a:pt x="88232" y="123794"/>
                </a:cubicBezTo>
                <a:lnTo>
                  <a:pt x="88232" y="155214"/>
                </a:lnTo>
                <a:cubicBezTo>
                  <a:pt x="88232" y="159724"/>
                  <a:pt x="84555" y="163400"/>
                  <a:pt x="80070" y="163400"/>
                </a:cubicBezTo>
                <a:lnTo>
                  <a:pt x="16347" y="163400"/>
                </a:lnTo>
                <a:lnTo>
                  <a:pt x="1634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3" name="Google Shape;513;p47"/>
          <p:cNvGrpSpPr/>
          <p:nvPr/>
        </p:nvGrpSpPr>
        <p:grpSpPr>
          <a:xfrm>
            <a:off x="7233451" y="3312977"/>
            <a:ext cx="1910205" cy="1830441"/>
            <a:chOff x="577450" y="1580900"/>
            <a:chExt cx="3417795" cy="2929173"/>
          </a:xfrm>
        </p:grpSpPr>
        <p:sp>
          <p:nvSpPr>
            <p:cNvPr id="514" name="Google Shape;514;p47"/>
            <p:cNvSpPr/>
            <p:nvPr/>
          </p:nvSpPr>
          <p:spPr>
            <a:xfrm>
              <a:off x="577450" y="4296436"/>
              <a:ext cx="3417795" cy="213638"/>
            </a:xfrm>
            <a:custGeom>
              <a:rect b="b" l="l" r="r" t="t"/>
              <a:pathLst>
                <a:path extrusionOk="0" h="6277" w="100420">
                  <a:moveTo>
                    <a:pt x="0" y="1"/>
                  </a:moveTo>
                  <a:cubicBezTo>
                    <a:pt x="0" y="1"/>
                    <a:pt x="0" y="55"/>
                    <a:pt x="0" y="55"/>
                  </a:cubicBezTo>
                  <a:cubicBezTo>
                    <a:pt x="0" y="921"/>
                    <a:pt x="4870" y="1678"/>
                    <a:pt x="11308" y="1786"/>
                  </a:cubicBezTo>
                  <a:cubicBezTo>
                    <a:pt x="11200" y="1894"/>
                    <a:pt x="11146" y="2003"/>
                    <a:pt x="11146" y="2111"/>
                  </a:cubicBezTo>
                  <a:cubicBezTo>
                    <a:pt x="11146" y="3085"/>
                    <a:pt x="14446" y="3896"/>
                    <a:pt x="19640" y="4492"/>
                  </a:cubicBezTo>
                  <a:cubicBezTo>
                    <a:pt x="19640" y="5465"/>
                    <a:pt x="25862" y="6277"/>
                    <a:pt x="33491" y="6277"/>
                  </a:cubicBezTo>
                  <a:cubicBezTo>
                    <a:pt x="40363" y="6277"/>
                    <a:pt x="46044" y="5628"/>
                    <a:pt x="47180" y="4816"/>
                  </a:cubicBezTo>
                  <a:cubicBezTo>
                    <a:pt x="48370" y="4708"/>
                    <a:pt x="49506" y="4600"/>
                    <a:pt x="50588" y="4492"/>
                  </a:cubicBezTo>
                  <a:cubicBezTo>
                    <a:pt x="54051" y="4762"/>
                    <a:pt x="58109" y="4924"/>
                    <a:pt x="62383" y="4924"/>
                  </a:cubicBezTo>
                  <a:cubicBezTo>
                    <a:pt x="75747" y="4924"/>
                    <a:pt x="86568" y="3572"/>
                    <a:pt x="86568" y="1840"/>
                  </a:cubicBezTo>
                  <a:cubicBezTo>
                    <a:pt x="94197" y="1840"/>
                    <a:pt x="100419" y="1029"/>
                    <a:pt x="100419" y="55"/>
                  </a:cubicBezTo>
                  <a:lnTo>
                    <a:pt x="100419" y="1"/>
                  </a:lnTo>
                  <a:close/>
                </a:path>
              </a:pathLst>
            </a:custGeom>
            <a:solidFill>
              <a:srgbClr val="161519">
                <a:alpha val="24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7"/>
            <p:cNvSpPr/>
            <p:nvPr/>
          </p:nvSpPr>
          <p:spPr>
            <a:xfrm>
              <a:off x="3103959" y="3055273"/>
              <a:ext cx="35022" cy="1125197"/>
            </a:xfrm>
            <a:custGeom>
              <a:rect b="b" l="l" r="r" t="t"/>
              <a:pathLst>
                <a:path extrusionOk="0" h="33060" w="1029">
                  <a:moveTo>
                    <a:pt x="812" y="1"/>
                  </a:moveTo>
                  <a:lnTo>
                    <a:pt x="0" y="55"/>
                  </a:lnTo>
                  <a:lnTo>
                    <a:pt x="163" y="33059"/>
                  </a:lnTo>
                  <a:lnTo>
                    <a:pt x="1028" y="33005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7"/>
            <p:cNvSpPr/>
            <p:nvPr/>
          </p:nvSpPr>
          <p:spPr>
            <a:xfrm>
              <a:off x="3075993" y="3037268"/>
              <a:ext cx="82909" cy="70214"/>
            </a:xfrm>
            <a:custGeom>
              <a:rect b="b" l="l" r="r" t="t"/>
              <a:pathLst>
                <a:path extrusionOk="0" h="2063" w="2436">
                  <a:moveTo>
                    <a:pt x="1179" y="1"/>
                  </a:moveTo>
                  <a:cubicBezTo>
                    <a:pt x="742" y="1"/>
                    <a:pt x="351" y="300"/>
                    <a:pt x="217" y="746"/>
                  </a:cubicBezTo>
                  <a:cubicBezTo>
                    <a:pt x="0" y="1439"/>
                    <a:pt x="546" y="2062"/>
                    <a:pt x="1188" y="2062"/>
                  </a:cubicBezTo>
                  <a:cubicBezTo>
                    <a:pt x="1349" y="2062"/>
                    <a:pt x="1515" y="2023"/>
                    <a:pt x="1678" y="1937"/>
                  </a:cubicBezTo>
                  <a:cubicBezTo>
                    <a:pt x="2435" y="1504"/>
                    <a:pt x="2327" y="313"/>
                    <a:pt x="1461" y="43"/>
                  </a:cubicBezTo>
                  <a:cubicBezTo>
                    <a:pt x="1366" y="14"/>
                    <a:pt x="1272" y="1"/>
                    <a:pt x="1179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7"/>
            <p:cNvSpPr/>
            <p:nvPr/>
          </p:nvSpPr>
          <p:spPr>
            <a:xfrm>
              <a:off x="3103959" y="3580096"/>
              <a:ext cx="348076" cy="732944"/>
            </a:xfrm>
            <a:custGeom>
              <a:rect b="b" l="l" r="r" t="t"/>
              <a:pathLst>
                <a:path extrusionOk="0" h="21535" w="10227">
                  <a:moveTo>
                    <a:pt x="8387" y="1"/>
                  </a:moveTo>
                  <a:lnTo>
                    <a:pt x="1623" y="55"/>
                  </a:lnTo>
                  <a:cubicBezTo>
                    <a:pt x="704" y="55"/>
                    <a:pt x="0" y="812"/>
                    <a:pt x="0" y="1732"/>
                  </a:cubicBezTo>
                  <a:lnTo>
                    <a:pt x="163" y="19912"/>
                  </a:lnTo>
                  <a:cubicBezTo>
                    <a:pt x="163" y="20831"/>
                    <a:pt x="920" y="21535"/>
                    <a:pt x="1840" y="21535"/>
                  </a:cubicBezTo>
                  <a:lnTo>
                    <a:pt x="8603" y="21481"/>
                  </a:lnTo>
                  <a:cubicBezTo>
                    <a:pt x="9523" y="21481"/>
                    <a:pt x="10226" y="20723"/>
                    <a:pt x="10226" y="19803"/>
                  </a:cubicBezTo>
                  <a:lnTo>
                    <a:pt x="10064" y="1624"/>
                  </a:lnTo>
                  <a:cubicBezTo>
                    <a:pt x="10064" y="704"/>
                    <a:pt x="9306" y="1"/>
                    <a:pt x="8387" y="1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7"/>
            <p:cNvSpPr/>
            <p:nvPr/>
          </p:nvSpPr>
          <p:spPr>
            <a:xfrm>
              <a:off x="3157360" y="4263285"/>
              <a:ext cx="112350" cy="97646"/>
            </a:xfrm>
            <a:custGeom>
              <a:rect b="b" l="l" r="r" t="t"/>
              <a:pathLst>
                <a:path extrusionOk="0" h="2869" w="3301">
                  <a:moveTo>
                    <a:pt x="1407" y="1"/>
                  </a:moveTo>
                  <a:cubicBezTo>
                    <a:pt x="596" y="55"/>
                    <a:pt x="0" y="650"/>
                    <a:pt x="0" y="1462"/>
                  </a:cubicBezTo>
                  <a:cubicBezTo>
                    <a:pt x="0" y="2300"/>
                    <a:pt x="713" y="2869"/>
                    <a:pt x="1443" y="2869"/>
                  </a:cubicBezTo>
                  <a:cubicBezTo>
                    <a:pt x="1796" y="2869"/>
                    <a:pt x="2153" y="2736"/>
                    <a:pt x="2435" y="2436"/>
                  </a:cubicBezTo>
                  <a:cubicBezTo>
                    <a:pt x="3301" y="1516"/>
                    <a:pt x="2652" y="1"/>
                    <a:pt x="1407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7"/>
            <p:cNvSpPr/>
            <p:nvPr/>
          </p:nvSpPr>
          <p:spPr>
            <a:xfrm>
              <a:off x="3177611" y="4283570"/>
              <a:ext cx="66334" cy="56634"/>
            </a:xfrm>
            <a:custGeom>
              <a:rect b="b" l="l" r="r" t="t"/>
              <a:pathLst>
                <a:path extrusionOk="0" h="1664" w="1949">
                  <a:moveTo>
                    <a:pt x="812" y="0"/>
                  </a:moveTo>
                  <a:cubicBezTo>
                    <a:pt x="379" y="0"/>
                    <a:pt x="1" y="379"/>
                    <a:pt x="1" y="866"/>
                  </a:cubicBezTo>
                  <a:cubicBezTo>
                    <a:pt x="1" y="1338"/>
                    <a:pt x="414" y="1663"/>
                    <a:pt x="834" y="1663"/>
                  </a:cubicBezTo>
                  <a:cubicBezTo>
                    <a:pt x="1040" y="1663"/>
                    <a:pt x="1247" y="1585"/>
                    <a:pt x="1407" y="1407"/>
                  </a:cubicBezTo>
                  <a:cubicBezTo>
                    <a:pt x="1948" y="920"/>
                    <a:pt x="1570" y="0"/>
                    <a:pt x="812" y="0"/>
                  </a:cubicBez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7"/>
            <p:cNvSpPr/>
            <p:nvPr/>
          </p:nvSpPr>
          <p:spPr>
            <a:xfrm>
              <a:off x="3332301" y="3843427"/>
              <a:ext cx="66334" cy="399809"/>
            </a:xfrm>
            <a:custGeom>
              <a:rect b="b" l="l" r="r" t="t"/>
              <a:pathLst>
                <a:path extrusionOk="0" h="11747" w="1949">
                  <a:moveTo>
                    <a:pt x="920" y="1"/>
                  </a:moveTo>
                  <a:cubicBezTo>
                    <a:pt x="379" y="1"/>
                    <a:pt x="0" y="434"/>
                    <a:pt x="0" y="975"/>
                  </a:cubicBezTo>
                  <a:lnTo>
                    <a:pt x="109" y="10822"/>
                  </a:lnTo>
                  <a:cubicBezTo>
                    <a:pt x="58" y="11332"/>
                    <a:pt x="440" y="11746"/>
                    <a:pt x="937" y="11746"/>
                  </a:cubicBezTo>
                  <a:cubicBezTo>
                    <a:pt x="967" y="11746"/>
                    <a:pt x="998" y="11745"/>
                    <a:pt x="1028" y="11742"/>
                  </a:cubicBezTo>
                  <a:cubicBezTo>
                    <a:pt x="1569" y="11742"/>
                    <a:pt x="1948" y="11363"/>
                    <a:pt x="1948" y="10822"/>
                  </a:cubicBezTo>
                  <a:lnTo>
                    <a:pt x="1894" y="921"/>
                  </a:lnTo>
                  <a:cubicBezTo>
                    <a:pt x="1894" y="434"/>
                    <a:pt x="1461" y="1"/>
                    <a:pt x="920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7"/>
            <p:cNvSpPr/>
            <p:nvPr/>
          </p:nvSpPr>
          <p:spPr>
            <a:xfrm>
              <a:off x="2323155" y="2847181"/>
              <a:ext cx="692442" cy="1412452"/>
            </a:xfrm>
            <a:custGeom>
              <a:rect b="b" l="l" r="r" t="t"/>
              <a:pathLst>
                <a:path extrusionOk="0" h="41500" w="20345">
                  <a:moveTo>
                    <a:pt x="3139" y="1"/>
                  </a:moveTo>
                  <a:lnTo>
                    <a:pt x="1" y="41500"/>
                  </a:lnTo>
                  <a:lnTo>
                    <a:pt x="2165" y="41500"/>
                  </a:lnTo>
                  <a:lnTo>
                    <a:pt x="8874" y="7143"/>
                  </a:lnTo>
                  <a:cubicBezTo>
                    <a:pt x="9036" y="6548"/>
                    <a:pt x="9523" y="6115"/>
                    <a:pt x="10173" y="6115"/>
                  </a:cubicBezTo>
                  <a:cubicBezTo>
                    <a:pt x="10768" y="6115"/>
                    <a:pt x="11309" y="6548"/>
                    <a:pt x="11417" y="7143"/>
                  </a:cubicBezTo>
                  <a:lnTo>
                    <a:pt x="18126" y="41500"/>
                  </a:lnTo>
                  <a:lnTo>
                    <a:pt x="20344" y="41500"/>
                  </a:lnTo>
                  <a:lnTo>
                    <a:pt x="17152" y="1"/>
                  </a:lnTo>
                  <a:close/>
                </a:path>
              </a:pathLst>
            </a:custGeom>
            <a:solidFill>
              <a:srgbClr val="80C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7"/>
            <p:cNvSpPr/>
            <p:nvPr/>
          </p:nvSpPr>
          <p:spPr>
            <a:xfrm>
              <a:off x="2128847" y="2032548"/>
              <a:ext cx="476082" cy="531661"/>
            </a:xfrm>
            <a:custGeom>
              <a:rect b="b" l="l" r="r" t="t"/>
              <a:pathLst>
                <a:path extrusionOk="0" h="15621" w="13988">
                  <a:moveTo>
                    <a:pt x="9465" y="1"/>
                  </a:moveTo>
                  <a:cubicBezTo>
                    <a:pt x="6983" y="1"/>
                    <a:pt x="0" y="11109"/>
                    <a:pt x="353" y="14035"/>
                  </a:cubicBezTo>
                  <a:cubicBezTo>
                    <a:pt x="500" y="15248"/>
                    <a:pt x="1698" y="15620"/>
                    <a:pt x="3112" y="15620"/>
                  </a:cubicBezTo>
                  <a:cubicBezTo>
                    <a:pt x="5356" y="15620"/>
                    <a:pt x="8144" y="14684"/>
                    <a:pt x="8144" y="14684"/>
                  </a:cubicBezTo>
                  <a:cubicBezTo>
                    <a:pt x="8144" y="14684"/>
                    <a:pt x="7062" y="12952"/>
                    <a:pt x="7549" y="12033"/>
                  </a:cubicBezTo>
                  <a:lnTo>
                    <a:pt x="5602" y="11654"/>
                  </a:lnTo>
                  <a:cubicBezTo>
                    <a:pt x="5602" y="11654"/>
                    <a:pt x="13988" y="4079"/>
                    <a:pt x="9930" y="184"/>
                  </a:cubicBezTo>
                  <a:cubicBezTo>
                    <a:pt x="9802" y="59"/>
                    <a:pt x="9645" y="1"/>
                    <a:pt x="9465" y="1"/>
                  </a:cubicBez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7"/>
            <p:cNvSpPr/>
            <p:nvPr/>
          </p:nvSpPr>
          <p:spPr>
            <a:xfrm>
              <a:off x="2350791" y="1972475"/>
              <a:ext cx="650069" cy="944709"/>
            </a:xfrm>
            <a:custGeom>
              <a:rect b="b" l="l" r="r" t="t"/>
              <a:pathLst>
                <a:path extrusionOk="0" h="27757" w="19100">
                  <a:moveTo>
                    <a:pt x="7413" y="1"/>
                  </a:moveTo>
                  <a:cubicBezTo>
                    <a:pt x="7413" y="1"/>
                    <a:pt x="1299" y="3031"/>
                    <a:pt x="650" y="4221"/>
                  </a:cubicBezTo>
                  <a:cubicBezTo>
                    <a:pt x="0" y="5465"/>
                    <a:pt x="1569" y="15259"/>
                    <a:pt x="2327" y="17802"/>
                  </a:cubicBezTo>
                  <a:lnTo>
                    <a:pt x="2327" y="18992"/>
                  </a:lnTo>
                  <a:cubicBezTo>
                    <a:pt x="1894" y="21372"/>
                    <a:pt x="1678" y="23753"/>
                    <a:pt x="1569" y="26188"/>
                  </a:cubicBezTo>
                  <a:cubicBezTo>
                    <a:pt x="1569" y="26188"/>
                    <a:pt x="2760" y="27757"/>
                    <a:pt x="9523" y="27757"/>
                  </a:cubicBezTo>
                  <a:cubicBezTo>
                    <a:pt x="16340" y="27757"/>
                    <a:pt x="17530" y="26188"/>
                    <a:pt x="17530" y="26188"/>
                  </a:cubicBezTo>
                  <a:cubicBezTo>
                    <a:pt x="17422" y="23753"/>
                    <a:pt x="17152" y="21372"/>
                    <a:pt x="16773" y="18992"/>
                  </a:cubicBezTo>
                  <a:lnTo>
                    <a:pt x="16719" y="17802"/>
                  </a:lnTo>
                  <a:cubicBezTo>
                    <a:pt x="17530" y="15259"/>
                    <a:pt x="19099" y="5465"/>
                    <a:pt x="18450" y="4221"/>
                  </a:cubicBezTo>
                  <a:cubicBezTo>
                    <a:pt x="17801" y="3031"/>
                    <a:pt x="11687" y="1"/>
                    <a:pt x="11687" y="1"/>
                  </a:cubicBezTo>
                  <a:lnTo>
                    <a:pt x="9523" y="271"/>
                  </a:lnTo>
                  <a:lnTo>
                    <a:pt x="7413" y="1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7"/>
            <p:cNvSpPr/>
            <p:nvPr/>
          </p:nvSpPr>
          <p:spPr>
            <a:xfrm>
              <a:off x="2595709" y="1861997"/>
              <a:ext cx="158399" cy="135119"/>
            </a:xfrm>
            <a:custGeom>
              <a:rect b="b" l="l" r="r" t="t"/>
              <a:pathLst>
                <a:path extrusionOk="0" h="3970" w="4654">
                  <a:moveTo>
                    <a:pt x="0" y="1"/>
                  </a:moveTo>
                  <a:lnTo>
                    <a:pt x="0" y="3734"/>
                  </a:lnTo>
                  <a:cubicBezTo>
                    <a:pt x="579" y="3899"/>
                    <a:pt x="1189" y="3970"/>
                    <a:pt x="1783" y="3970"/>
                  </a:cubicBezTo>
                  <a:cubicBezTo>
                    <a:pt x="1966" y="3970"/>
                    <a:pt x="2148" y="3963"/>
                    <a:pt x="2327" y="3950"/>
                  </a:cubicBezTo>
                  <a:cubicBezTo>
                    <a:pt x="2518" y="3963"/>
                    <a:pt x="2707" y="3970"/>
                    <a:pt x="2893" y="3970"/>
                  </a:cubicBezTo>
                  <a:cubicBezTo>
                    <a:pt x="3496" y="3970"/>
                    <a:pt x="4075" y="3899"/>
                    <a:pt x="4653" y="3734"/>
                  </a:cubicBezTo>
                  <a:lnTo>
                    <a:pt x="4653" y="1"/>
                  </a:ln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7"/>
            <p:cNvSpPr/>
            <p:nvPr/>
          </p:nvSpPr>
          <p:spPr>
            <a:xfrm>
              <a:off x="2519947" y="1637330"/>
              <a:ext cx="309991" cy="324149"/>
            </a:xfrm>
            <a:custGeom>
              <a:rect b="b" l="l" r="r" t="t"/>
              <a:pathLst>
                <a:path extrusionOk="0" h="9524" w="9108">
                  <a:moveTo>
                    <a:pt x="4553" y="1"/>
                  </a:moveTo>
                  <a:cubicBezTo>
                    <a:pt x="2118" y="1"/>
                    <a:pt x="1090" y="488"/>
                    <a:pt x="1415" y="4654"/>
                  </a:cubicBezTo>
                  <a:cubicBezTo>
                    <a:pt x="1415" y="4654"/>
                    <a:pt x="1150" y="4365"/>
                    <a:pt x="846" y="4365"/>
                  </a:cubicBezTo>
                  <a:cubicBezTo>
                    <a:pt x="693" y="4365"/>
                    <a:pt x="531" y="4437"/>
                    <a:pt x="387" y="4654"/>
                  </a:cubicBezTo>
                  <a:cubicBezTo>
                    <a:pt x="0" y="5282"/>
                    <a:pt x="821" y="6211"/>
                    <a:pt x="1348" y="6211"/>
                  </a:cubicBezTo>
                  <a:cubicBezTo>
                    <a:pt x="1412" y="6211"/>
                    <a:pt x="1471" y="6198"/>
                    <a:pt x="1523" y="6169"/>
                  </a:cubicBezTo>
                  <a:cubicBezTo>
                    <a:pt x="1523" y="6169"/>
                    <a:pt x="1902" y="8874"/>
                    <a:pt x="4553" y="9523"/>
                  </a:cubicBezTo>
                  <a:cubicBezTo>
                    <a:pt x="7204" y="8928"/>
                    <a:pt x="7583" y="6169"/>
                    <a:pt x="7583" y="6169"/>
                  </a:cubicBezTo>
                  <a:cubicBezTo>
                    <a:pt x="7633" y="6197"/>
                    <a:pt x="7690" y="6210"/>
                    <a:pt x="7750" y="6210"/>
                  </a:cubicBezTo>
                  <a:cubicBezTo>
                    <a:pt x="8277" y="6210"/>
                    <a:pt x="9107" y="5236"/>
                    <a:pt x="8719" y="4654"/>
                  </a:cubicBezTo>
                  <a:cubicBezTo>
                    <a:pt x="8575" y="4437"/>
                    <a:pt x="8412" y="4365"/>
                    <a:pt x="8260" y="4365"/>
                  </a:cubicBezTo>
                  <a:cubicBezTo>
                    <a:pt x="7955" y="4365"/>
                    <a:pt x="7691" y="4654"/>
                    <a:pt x="7691" y="4654"/>
                  </a:cubicBezTo>
                  <a:cubicBezTo>
                    <a:pt x="8016" y="488"/>
                    <a:pt x="7042" y="1"/>
                    <a:pt x="4553" y="1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7"/>
            <p:cNvSpPr/>
            <p:nvPr/>
          </p:nvSpPr>
          <p:spPr>
            <a:xfrm>
              <a:off x="2533084" y="1580900"/>
              <a:ext cx="309412" cy="400830"/>
            </a:xfrm>
            <a:custGeom>
              <a:rect b="b" l="l" r="r" t="t"/>
              <a:pathLst>
                <a:path extrusionOk="0" h="11777" w="9091">
                  <a:moveTo>
                    <a:pt x="3594" y="1"/>
                  </a:moveTo>
                  <a:cubicBezTo>
                    <a:pt x="2773" y="1"/>
                    <a:pt x="1903" y="311"/>
                    <a:pt x="1353" y="1388"/>
                  </a:cubicBezTo>
                  <a:cubicBezTo>
                    <a:pt x="1353" y="1388"/>
                    <a:pt x="1351" y="1388"/>
                    <a:pt x="1346" y="1388"/>
                  </a:cubicBezTo>
                  <a:cubicBezTo>
                    <a:pt x="1241" y="1388"/>
                    <a:pt x="69" y="1437"/>
                    <a:pt x="379" y="3661"/>
                  </a:cubicBezTo>
                  <a:cubicBezTo>
                    <a:pt x="434" y="4364"/>
                    <a:pt x="1" y="11776"/>
                    <a:pt x="4005" y="11776"/>
                  </a:cubicBezTo>
                  <a:cubicBezTo>
                    <a:pt x="8008" y="11776"/>
                    <a:pt x="8008" y="5067"/>
                    <a:pt x="8171" y="3552"/>
                  </a:cubicBezTo>
                  <a:cubicBezTo>
                    <a:pt x="8171" y="3552"/>
                    <a:pt x="9090" y="2362"/>
                    <a:pt x="8603" y="1334"/>
                  </a:cubicBezTo>
                  <a:cubicBezTo>
                    <a:pt x="8509" y="1019"/>
                    <a:pt x="8212" y="851"/>
                    <a:pt x="7906" y="851"/>
                  </a:cubicBezTo>
                  <a:cubicBezTo>
                    <a:pt x="7687" y="851"/>
                    <a:pt x="7463" y="937"/>
                    <a:pt x="7305" y="1118"/>
                  </a:cubicBezTo>
                  <a:cubicBezTo>
                    <a:pt x="7305" y="1118"/>
                    <a:pt x="7521" y="144"/>
                    <a:pt x="6656" y="144"/>
                  </a:cubicBezTo>
                  <a:cubicBezTo>
                    <a:pt x="5790" y="144"/>
                    <a:pt x="5736" y="577"/>
                    <a:pt x="5736" y="577"/>
                  </a:cubicBezTo>
                  <a:cubicBezTo>
                    <a:pt x="5736" y="577"/>
                    <a:pt x="4711" y="1"/>
                    <a:pt x="3594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7"/>
            <p:cNvSpPr/>
            <p:nvPr/>
          </p:nvSpPr>
          <p:spPr>
            <a:xfrm>
              <a:off x="2323155" y="1998274"/>
              <a:ext cx="230213" cy="580093"/>
            </a:xfrm>
            <a:custGeom>
              <a:rect b="b" l="l" r="r" t="t"/>
              <a:pathLst>
                <a:path extrusionOk="0" h="17044" w="6764">
                  <a:moveTo>
                    <a:pt x="6764" y="0"/>
                  </a:moveTo>
                  <a:cubicBezTo>
                    <a:pt x="6764" y="0"/>
                    <a:pt x="3950" y="0"/>
                    <a:pt x="3085" y="1623"/>
                  </a:cubicBezTo>
                  <a:cubicBezTo>
                    <a:pt x="2273" y="3084"/>
                    <a:pt x="1" y="7034"/>
                    <a:pt x="3139" y="17044"/>
                  </a:cubicBezTo>
                  <a:cubicBezTo>
                    <a:pt x="3139" y="17044"/>
                    <a:pt x="4816" y="10389"/>
                    <a:pt x="4762" y="7142"/>
                  </a:cubicBezTo>
                  <a:cubicBezTo>
                    <a:pt x="4708" y="3896"/>
                    <a:pt x="6764" y="0"/>
                    <a:pt x="6764" y="0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7"/>
            <p:cNvSpPr/>
            <p:nvPr/>
          </p:nvSpPr>
          <p:spPr>
            <a:xfrm>
              <a:off x="2365529" y="2398358"/>
              <a:ext cx="156561" cy="124772"/>
            </a:xfrm>
            <a:custGeom>
              <a:rect b="b" l="l" r="r" t="t"/>
              <a:pathLst>
                <a:path extrusionOk="0" h="3666" w="4600">
                  <a:moveTo>
                    <a:pt x="2186" y="0"/>
                  </a:moveTo>
                  <a:cubicBezTo>
                    <a:pt x="1146" y="0"/>
                    <a:pt x="595" y="1285"/>
                    <a:pt x="595" y="1285"/>
                  </a:cubicBezTo>
                  <a:cubicBezTo>
                    <a:pt x="0" y="1988"/>
                    <a:pt x="974" y="3503"/>
                    <a:pt x="974" y="3503"/>
                  </a:cubicBezTo>
                  <a:cubicBezTo>
                    <a:pt x="974" y="3503"/>
                    <a:pt x="1094" y="3551"/>
                    <a:pt x="1207" y="3551"/>
                  </a:cubicBezTo>
                  <a:cubicBezTo>
                    <a:pt x="1263" y="3551"/>
                    <a:pt x="1317" y="3539"/>
                    <a:pt x="1353" y="3503"/>
                  </a:cubicBezTo>
                  <a:cubicBezTo>
                    <a:pt x="1486" y="3370"/>
                    <a:pt x="1614" y="3322"/>
                    <a:pt x="1731" y="3322"/>
                  </a:cubicBezTo>
                  <a:cubicBezTo>
                    <a:pt x="2044" y="3322"/>
                    <a:pt x="2273" y="3665"/>
                    <a:pt x="2273" y="3665"/>
                  </a:cubicBezTo>
                  <a:cubicBezTo>
                    <a:pt x="4599" y="1934"/>
                    <a:pt x="2922" y="203"/>
                    <a:pt x="2922" y="203"/>
                  </a:cubicBezTo>
                  <a:cubicBezTo>
                    <a:pt x="2654" y="59"/>
                    <a:pt x="2409" y="0"/>
                    <a:pt x="2186" y="0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7"/>
            <p:cNvSpPr/>
            <p:nvPr/>
          </p:nvSpPr>
          <p:spPr>
            <a:xfrm>
              <a:off x="2746690" y="2032548"/>
              <a:ext cx="474278" cy="531661"/>
            </a:xfrm>
            <a:custGeom>
              <a:rect b="b" l="l" r="r" t="t"/>
              <a:pathLst>
                <a:path extrusionOk="0" h="15621" w="13935">
                  <a:moveTo>
                    <a:pt x="4513" y="1"/>
                  </a:moveTo>
                  <a:cubicBezTo>
                    <a:pt x="4336" y="1"/>
                    <a:pt x="4183" y="59"/>
                    <a:pt x="4059" y="184"/>
                  </a:cubicBezTo>
                  <a:cubicBezTo>
                    <a:pt x="1" y="4079"/>
                    <a:pt x="8333" y="11654"/>
                    <a:pt x="8333" y="11654"/>
                  </a:cubicBezTo>
                  <a:lnTo>
                    <a:pt x="6439" y="12033"/>
                  </a:lnTo>
                  <a:cubicBezTo>
                    <a:pt x="6872" y="12952"/>
                    <a:pt x="5790" y="14684"/>
                    <a:pt x="5790" y="14684"/>
                  </a:cubicBezTo>
                  <a:cubicBezTo>
                    <a:pt x="5790" y="14684"/>
                    <a:pt x="8579" y="15620"/>
                    <a:pt x="10822" y="15620"/>
                  </a:cubicBezTo>
                  <a:cubicBezTo>
                    <a:pt x="12237" y="15620"/>
                    <a:pt x="13435" y="15248"/>
                    <a:pt x="13581" y="14035"/>
                  </a:cubicBezTo>
                  <a:cubicBezTo>
                    <a:pt x="13934" y="11109"/>
                    <a:pt x="6951" y="1"/>
                    <a:pt x="4513" y="1"/>
                  </a:cubicBez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7"/>
            <p:cNvSpPr/>
            <p:nvPr/>
          </p:nvSpPr>
          <p:spPr>
            <a:xfrm>
              <a:off x="2798253" y="1998274"/>
              <a:ext cx="230213" cy="580093"/>
            </a:xfrm>
            <a:custGeom>
              <a:rect b="b" l="l" r="r" t="t"/>
              <a:pathLst>
                <a:path extrusionOk="0" h="17044" w="6764">
                  <a:moveTo>
                    <a:pt x="1" y="0"/>
                  </a:moveTo>
                  <a:cubicBezTo>
                    <a:pt x="1" y="0"/>
                    <a:pt x="2003" y="3896"/>
                    <a:pt x="2003" y="7142"/>
                  </a:cubicBezTo>
                  <a:cubicBezTo>
                    <a:pt x="1949" y="10389"/>
                    <a:pt x="3626" y="17044"/>
                    <a:pt x="3626" y="17044"/>
                  </a:cubicBezTo>
                  <a:cubicBezTo>
                    <a:pt x="6764" y="7034"/>
                    <a:pt x="4492" y="3084"/>
                    <a:pt x="3680" y="1623"/>
                  </a:cubicBezTo>
                  <a:cubicBezTo>
                    <a:pt x="2814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7"/>
            <p:cNvSpPr/>
            <p:nvPr/>
          </p:nvSpPr>
          <p:spPr>
            <a:xfrm>
              <a:off x="2827728" y="2398358"/>
              <a:ext cx="158399" cy="124772"/>
            </a:xfrm>
            <a:custGeom>
              <a:rect b="b" l="l" r="r" t="t"/>
              <a:pathLst>
                <a:path extrusionOk="0" h="3666" w="4654">
                  <a:moveTo>
                    <a:pt x="2418" y="0"/>
                  </a:moveTo>
                  <a:cubicBezTo>
                    <a:pt x="2192" y="0"/>
                    <a:pt x="1945" y="59"/>
                    <a:pt x="1678" y="203"/>
                  </a:cubicBezTo>
                  <a:cubicBezTo>
                    <a:pt x="1678" y="203"/>
                    <a:pt x="1" y="1934"/>
                    <a:pt x="2381" y="3665"/>
                  </a:cubicBezTo>
                  <a:cubicBezTo>
                    <a:pt x="2381" y="3665"/>
                    <a:pt x="2581" y="3322"/>
                    <a:pt x="2899" y="3322"/>
                  </a:cubicBezTo>
                  <a:cubicBezTo>
                    <a:pt x="3018" y="3322"/>
                    <a:pt x="3153" y="3370"/>
                    <a:pt x="3301" y="3503"/>
                  </a:cubicBezTo>
                  <a:cubicBezTo>
                    <a:pt x="3337" y="3539"/>
                    <a:pt x="3391" y="3551"/>
                    <a:pt x="3447" y="3551"/>
                  </a:cubicBezTo>
                  <a:cubicBezTo>
                    <a:pt x="3559" y="3551"/>
                    <a:pt x="3680" y="3503"/>
                    <a:pt x="3680" y="3503"/>
                  </a:cubicBezTo>
                  <a:cubicBezTo>
                    <a:pt x="3680" y="3503"/>
                    <a:pt x="4654" y="1988"/>
                    <a:pt x="4058" y="1285"/>
                  </a:cubicBezTo>
                  <a:cubicBezTo>
                    <a:pt x="4058" y="1285"/>
                    <a:pt x="3471" y="0"/>
                    <a:pt x="2418" y="0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7"/>
            <p:cNvSpPr/>
            <p:nvPr/>
          </p:nvSpPr>
          <p:spPr>
            <a:xfrm>
              <a:off x="2429957" y="2578337"/>
              <a:ext cx="489866" cy="40536"/>
            </a:xfrm>
            <a:custGeom>
              <a:rect b="b" l="l" r="r" t="t"/>
              <a:pathLst>
                <a:path extrusionOk="0" h="1191" w="14393">
                  <a:moveTo>
                    <a:pt x="1" y="1"/>
                  </a:moveTo>
                  <a:lnTo>
                    <a:pt x="1" y="1191"/>
                  </a:lnTo>
                  <a:lnTo>
                    <a:pt x="14393" y="1191"/>
                  </a:lnTo>
                  <a:lnTo>
                    <a:pt x="14393" y="1"/>
                  </a:lnTo>
                  <a:close/>
                </a:path>
              </a:pathLst>
            </a:custGeom>
            <a:solidFill>
              <a:srgbClr val="F657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>
              <a:off x="2632536" y="2570985"/>
              <a:ext cx="71848" cy="55273"/>
            </a:xfrm>
            <a:custGeom>
              <a:rect b="b" l="l" r="r" t="t"/>
              <a:pathLst>
                <a:path extrusionOk="0" h="1624" w="2111">
                  <a:moveTo>
                    <a:pt x="0" y="0"/>
                  </a:moveTo>
                  <a:lnTo>
                    <a:pt x="0" y="1623"/>
                  </a:lnTo>
                  <a:lnTo>
                    <a:pt x="2111" y="1623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734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2179526" y="4259610"/>
              <a:ext cx="208124" cy="73686"/>
            </a:xfrm>
            <a:custGeom>
              <a:rect b="b" l="l" r="r" t="t"/>
              <a:pathLst>
                <a:path extrusionOk="0" h="2165" w="6115">
                  <a:moveTo>
                    <a:pt x="4437" y="1"/>
                  </a:moveTo>
                  <a:lnTo>
                    <a:pt x="4221" y="704"/>
                  </a:lnTo>
                  <a:lnTo>
                    <a:pt x="1" y="2165"/>
                  </a:lnTo>
                  <a:lnTo>
                    <a:pt x="6114" y="2165"/>
                  </a:lnTo>
                  <a:lnTo>
                    <a:pt x="6114" y="1"/>
                  </a:lnTo>
                  <a:close/>
                </a:path>
              </a:pathLst>
            </a:custGeom>
            <a:solidFill>
              <a:srgbClr val="1519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2949268" y="4259610"/>
              <a:ext cx="178650" cy="73686"/>
            </a:xfrm>
            <a:custGeom>
              <a:rect b="b" l="l" r="r" t="t"/>
              <a:pathLst>
                <a:path extrusionOk="0" h="2165" w="5249">
                  <a:moveTo>
                    <a:pt x="0" y="1"/>
                  </a:moveTo>
                  <a:lnTo>
                    <a:pt x="0" y="2165"/>
                  </a:lnTo>
                  <a:lnTo>
                    <a:pt x="4924" y="2165"/>
                  </a:lnTo>
                  <a:cubicBezTo>
                    <a:pt x="5195" y="2165"/>
                    <a:pt x="5249" y="1840"/>
                    <a:pt x="5032" y="1786"/>
                  </a:cubicBezTo>
                  <a:lnTo>
                    <a:pt x="1948" y="704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2372880" y="2042452"/>
              <a:ext cx="605891" cy="721916"/>
            </a:xfrm>
            <a:custGeom>
              <a:rect b="b" l="l" r="r" t="t"/>
              <a:pathLst>
                <a:path extrusionOk="0" h="21211" w="17802">
                  <a:moveTo>
                    <a:pt x="2219" y="1"/>
                  </a:moveTo>
                  <a:cubicBezTo>
                    <a:pt x="974" y="1"/>
                    <a:pt x="1" y="1029"/>
                    <a:pt x="1" y="2273"/>
                  </a:cubicBezTo>
                  <a:lnTo>
                    <a:pt x="1" y="18938"/>
                  </a:lnTo>
                  <a:cubicBezTo>
                    <a:pt x="1" y="20236"/>
                    <a:pt x="974" y="21210"/>
                    <a:pt x="2219" y="21210"/>
                  </a:cubicBezTo>
                  <a:lnTo>
                    <a:pt x="15529" y="21210"/>
                  </a:lnTo>
                  <a:cubicBezTo>
                    <a:pt x="16773" y="21210"/>
                    <a:pt x="17801" y="20236"/>
                    <a:pt x="17801" y="18938"/>
                  </a:cubicBezTo>
                  <a:lnTo>
                    <a:pt x="17801" y="2273"/>
                  </a:lnTo>
                  <a:cubicBezTo>
                    <a:pt x="17801" y="1029"/>
                    <a:pt x="16773" y="1"/>
                    <a:pt x="15529" y="1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7"/>
            <p:cNvSpPr/>
            <p:nvPr/>
          </p:nvSpPr>
          <p:spPr>
            <a:xfrm>
              <a:off x="2372880" y="2042452"/>
              <a:ext cx="605891" cy="265201"/>
            </a:xfrm>
            <a:custGeom>
              <a:rect b="b" l="l" r="r" t="t"/>
              <a:pathLst>
                <a:path extrusionOk="0" h="7792" w="17802">
                  <a:moveTo>
                    <a:pt x="2273" y="1"/>
                  </a:moveTo>
                  <a:cubicBezTo>
                    <a:pt x="974" y="1"/>
                    <a:pt x="1" y="1029"/>
                    <a:pt x="1" y="2273"/>
                  </a:cubicBezTo>
                  <a:lnTo>
                    <a:pt x="1" y="3626"/>
                  </a:lnTo>
                  <a:cubicBezTo>
                    <a:pt x="1" y="3626"/>
                    <a:pt x="1461" y="7792"/>
                    <a:pt x="8874" y="7792"/>
                  </a:cubicBezTo>
                  <a:cubicBezTo>
                    <a:pt x="16286" y="7792"/>
                    <a:pt x="17801" y="3626"/>
                    <a:pt x="17801" y="3626"/>
                  </a:cubicBezTo>
                  <a:lnTo>
                    <a:pt x="17801" y="2273"/>
                  </a:lnTo>
                  <a:cubicBezTo>
                    <a:pt x="17801" y="1029"/>
                    <a:pt x="16773" y="1"/>
                    <a:pt x="15529" y="1"/>
                  </a:cubicBezTo>
                  <a:close/>
                </a:path>
              </a:pathLst>
            </a:custGeom>
            <a:solidFill>
              <a:srgbClr val="161519">
                <a:alpha val="17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7"/>
            <p:cNvSpPr/>
            <p:nvPr/>
          </p:nvSpPr>
          <p:spPr>
            <a:xfrm>
              <a:off x="2453918" y="2392334"/>
              <a:ext cx="456716" cy="305736"/>
            </a:xfrm>
            <a:custGeom>
              <a:rect b="b" l="l" r="r" t="t"/>
              <a:pathLst>
                <a:path extrusionOk="0" h="8983" w="13419">
                  <a:moveTo>
                    <a:pt x="920" y="1"/>
                  </a:moveTo>
                  <a:cubicBezTo>
                    <a:pt x="433" y="1"/>
                    <a:pt x="0" y="434"/>
                    <a:pt x="0" y="975"/>
                  </a:cubicBezTo>
                  <a:lnTo>
                    <a:pt x="0" y="8008"/>
                  </a:lnTo>
                  <a:cubicBezTo>
                    <a:pt x="0" y="8550"/>
                    <a:pt x="433" y="8982"/>
                    <a:pt x="920" y="8982"/>
                  </a:cubicBezTo>
                  <a:lnTo>
                    <a:pt x="12498" y="8982"/>
                  </a:lnTo>
                  <a:cubicBezTo>
                    <a:pt x="12985" y="8982"/>
                    <a:pt x="13418" y="8550"/>
                    <a:pt x="13418" y="8008"/>
                  </a:cubicBezTo>
                  <a:lnTo>
                    <a:pt x="13418" y="975"/>
                  </a:lnTo>
                  <a:cubicBezTo>
                    <a:pt x="13418" y="434"/>
                    <a:pt x="12985" y="1"/>
                    <a:pt x="12498" y="1"/>
                  </a:cubicBezTo>
                  <a:close/>
                </a:path>
              </a:pathLst>
            </a:custGeom>
            <a:solidFill>
              <a:srgbClr val="161519">
                <a:alpha val="17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7"/>
            <p:cNvSpPr/>
            <p:nvPr/>
          </p:nvSpPr>
          <p:spPr>
            <a:xfrm>
              <a:off x="2453918" y="2513874"/>
              <a:ext cx="456716" cy="16609"/>
            </a:xfrm>
            <a:custGeom>
              <a:rect b="b" l="l" r="r" t="t"/>
              <a:pathLst>
                <a:path extrusionOk="0" h="488" w="13419">
                  <a:moveTo>
                    <a:pt x="0" y="1"/>
                  </a:moveTo>
                  <a:lnTo>
                    <a:pt x="0" y="488"/>
                  </a:lnTo>
                  <a:lnTo>
                    <a:pt x="13418" y="488"/>
                  </a:lnTo>
                  <a:lnTo>
                    <a:pt x="13418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2849817" y="2530449"/>
              <a:ext cx="44246" cy="75558"/>
            </a:xfrm>
            <a:custGeom>
              <a:rect b="b" l="l" r="r" t="t"/>
              <a:pathLst>
                <a:path extrusionOk="0" h="2220" w="1300">
                  <a:moveTo>
                    <a:pt x="1" y="1"/>
                  </a:moveTo>
                  <a:lnTo>
                    <a:pt x="1" y="2219"/>
                  </a:lnTo>
                  <a:lnTo>
                    <a:pt x="1299" y="2219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2652787" y="2256091"/>
              <a:ext cx="46083" cy="103126"/>
            </a:xfrm>
            <a:custGeom>
              <a:rect b="b" l="l" r="r" t="t"/>
              <a:pathLst>
                <a:path extrusionOk="0" h="3030" w="1354">
                  <a:moveTo>
                    <a:pt x="1" y="0"/>
                  </a:moveTo>
                  <a:lnTo>
                    <a:pt x="1" y="3030"/>
                  </a:lnTo>
                  <a:lnTo>
                    <a:pt x="1353" y="3030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7"/>
            <p:cNvSpPr/>
            <p:nvPr/>
          </p:nvSpPr>
          <p:spPr>
            <a:xfrm>
              <a:off x="2638049" y="2289207"/>
              <a:ext cx="73686" cy="38732"/>
            </a:xfrm>
            <a:custGeom>
              <a:rect b="b" l="l" r="r" t="t"/>
              <a:pathLst>
                <a:path extrusionOk="0" h="1138" w="2165">
                  <a:moveTo>
                    <a:pt x="1" y="1"/>
                  </a:moveTo>
                  <a:lnTo>
                    <a:pt x="1" y="1137"/>
                  </a:lnTo>
                  <a:lnTo>
                    <a:pt x="2165" y="1137"/>
                  </a:lnTo>
                  <a:lnTo>
                    <a:pt x="2165" y="1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7"/>
            <p:cNvSpPr/>
            <p:nvPr/>
          </p:nvSpPr>
          <p:spPr>
            <a:xfrm>
              <a:off x="1380309" y="2762501"/>
              <a:ext cx="131715" cy="113711"/>
            </a:xfrm>
            <a:custGeom>
              <a:rect b="b" l="l" r="r" t="t"/>
              <a:pathLst>
                <a:path extrusionOk="0" h="3341" w="3870">
                  <a:moveTo>
                    <a:pt x="1029" y="0"/>
                  </a:moveTo>
                  <a:lnTo>
                    <a:pt x="1" y="1353"/>
                  </a:lnTo>
                  <a:cubicBezTo>
                    <a:pt x="1306" y="2845"/>
                    <a:pt x="2207" y="3340"/>
                    <a:pt x="2780" y="3340"/>
                  </a:cubicBezTo>
                  <a:cubicBezTo>
                    <a:pt x="3869" y="3340"/>
                    <a:pt x="3775" y="1549"/>
                    <a:pt x="3031" y="1407"/>
                  </a:cubicBezTo>
                  <a:cubicBezTo>
                    <a:pt x="1895" y="1244"/>
                    <a:pt x="1895" y="866"/>
                    <a:pt x="1895" y="866"/>
                  </a:cubicBezTo>
                  <a:lnTo>
                    <a:pt x="2273" y="325"/>
                  </a:lnTo>
                  <a:cubicBezTo>
                    <a:pt x="1895" y="108"/>
                    <a:pt x="1462" y="0"/>
                    <a:pt x="1029" y="0"/>
                  </a:cubicBez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1765895" y="2762501"/>
              <a:ext cx="130082" cy="113711"/>
            </a:xfrm>
            <a:custGeom>
              <a:rect b="b" l="l" r="r" t="t"/>
              <a:pathLst>
                <a:path extrusionOk="0" h="3341" w="3822">
                  <a:moveTo>
                    <a:pt x="2847" y="0"/>
                  </a:moveTo>
                  <a:cubicBezTo>
                    <a:pt x="2415" y="0"/>
                    <a:pt x="1982" y="54"/>
                    <a:pt x="1657" y="325"/>
                  </a:cubicBezTo>
                  <a:lnTo>
                    <a:pt x="1928" y="920"/>
                  </a:lnTo>
                  <a:cubicBezTo>
                    <a:pt x="1928" y="920"/>
                    <a:pt x="1928" y="1244"/>
                    <a:pt x="791" y="1407"/>
                  </a:cubicBezTo>
                  <a:cubicBezTo>
                    <a:pt x="82" y="1549"/>
                    <a:pt x="1" y="3340"/>
                    <a:pt x="1079" y="3340"/>
                  </a:cubicBezTo>
                  <a:cubicBezTo>
                    <a:pt x="1646" y="3340"/>
                    <a:pt x="2535" y="2845"/>
                    <a:pt x="3821" y="1353"/>
                  </a:cubicBezTo>
                  <a:lnTo>
                    <a:pt x="2847" y="0"/>
                  </a:ln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7"/>
            <p:cNvSpPr/>
            <p:nvPr/>
          </p:nvSpPr>
          <p:spPr>
            <a:xfrm>
              <a:off x="1737577" y="2163992"/>
              <a:ext cx="390415" cy="651940"/>
            </a:xfrm>
            <a:custGeom>
              <a:rect b="b" l="l" r="r" t="t"/>
              <a:pathLst>
                <a:path extrusionOk="0" h="19155" w="11471">
                  <a:moveTo>
                    <a:pt x="0" y="1"/>
                  </a:moveTo>
                  <a:lnTo>
                    <a:pt x="3679" y="7143"/>
                  </a:lnTo>
                  <a:lnTo>
                    <a:pt x="7575" y="10930"/>
                  </a:lnTo>
                  <a:lnTo>
                    <a:pt x="3625" y="17585"/>
                  </a:lnTo>
                  <a:lnTo>
                    <a:pt x="4816" y="19154"/>
                  </a:lnTo>
                  <a:cubicBezTo>
                    <a:pt x="4816" y="19154"/>
                    <a:pt x="11471" y="11255"/>
                    <a:pt x="11471" y="10118"/>
                  </a:cubicBezTo>
                  <a:cubicBezTo>
                    <a:pt x="11471" y="9036"/>
                    <a:pt x="4653" y="2327"/>
                    <a:pt x="4653" y="2327"/>
                  </a:cubicBezTo>
                  <a:cubicBezTo>
                    <a:pt x="4653" y="2327"/>
                    <a:pt x="4221" y="1570"/>
                    <a:pt x="0" y="1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1280892" y="2701715"/>
              <a:ext cx="583768" cy="1511903"/>
            </a:xfrm>
            <a:custGeom>
              <a:rect b="b" l="l" r="r" t="t"/>
              <a:pathLst>
                <a:path extrusionOk="0" h="44422" w="17152">
                  <a:moveTo>
                    <a:pt x="6655" y="1"/>
                  </a:moveTo>
                  <a:cubicBezTo>
                    <a:pt x="6655" y="1"/>
                    <a:pt x="2976" y="4545"/>
                    <a:pt x="3192" y="7684"/>
                  </a:cubicBezTo>
                  <a:cubicBezTo>
                    <a:pt x="3355" y="10822"/>
                    <a:pt x="0" y="44421"/>
                    <a:pt x="0" y="44421"/>
                  </a:cubicBezTo>
                  <a:lnTo>
                    <a:pt x="2381" y="44421"/>
                  </a:lnTo>
                  <a:lnTo>
                    <a:pt x="10010" y="12553"/>
                  </a:lnTo>
                  <a:cubicBezTo>
                    <a:pt x="10059" y="12404"/>
                    <a:pt x="10189" y="12335"/>
                    <a:pt x="10314" y="12335"/>
                  </a:cubicBezTo>
                  <a:cubicBezTo>
                    <a:pt x="10462" y="12335"/>
                    <a:pt x="10605" y="12431"/>
                    <a:pt x="10605" y="12607"/>
                  </a:cubicBezTo>
                  <a:lnTo>
                    <a:pt x="10280" y="44421"/>
                  </a:lnTo>
                  <a:lnTo>
                    <a:pt x="12985" y="44421"/>
                  </a:lnTo>
                  <a:cubicBezTo>
                    <a:pt x="12985" y="44421"/>
                    <a:pt x="17152" y="11146"/>
                    <a:pt x="17152" y="8008"/>
                  </a:cubicBezTo>
                  <a:cubicBezTo>
                    <a:pt x="17097" y="5195"/>
                    <a:pt x="16286" y="2435"/>
                    <a:pt x="14825" y="1"/>
                  </a:cubicBezTo>
                  <a:cubicBezTo>
                    <a:pt x="14825" y="1"/>
                    <a:pt x="12180" y="457"/>
                    <a:pt x="9759" y="457"/>
                  </a:cubicBezTo>
                  <a:cubicBezTo>
                    <a:pt x="8549" y="457"/>
                    <a:pt x="7395" y="343"/>
                    <a:pt x="6655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7"/>
            <p:cNvSpPr/>
            <p:nvPr/>
          </p:nvSpPr>
          <p:spPr>
            <a:xfrm>
              <a:off x="1507397" y="2624386"/>
              <a:ext cx="279938" cy="106836"/>
            </a:xfrm>
            <a:custGeom>
              <a:rect b="b" l="l" r="r" t="t"/>
              <a:pathLst>
                <a:path extrusionOk="0" h="3139" w="8225">
                  <a:moveTo>
                    <a:pt x="4112" y="0"/>
                  </a:moveTo>
                  <a:lnTo>
                    <a:pt x="0" y="325"/>
                  </a:lnTo>
                  <a:lnTo>
                    <a:pt x="0" y="2273"/>
                  </a:lnTo>
                  <a:cubicBezTo>
                    <a:pt x="0" y="2273"/>
                    <a:pt x="271" y="3138"/>
                    <a:pt x="4112" y="3138"/>
                  </a:cubicBezTo>
                  <a:cubicBezTo>
                    <a:pt x="7954" y="3138"/>
                    <a:pt x="8224" y="2273"/>
                    <a:pt x="8224" y="2273"/>
                  </a:cubicBezTo>
                  <a:lnTo>
                    <a:pt x="8224" y="325"/>
                  </a:lnTo>
                  <a:lnTo>
                    <a:pt x="4112" y="0"/>
                  </a:ln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7"/>
            <p:cNvSpPr/>
            <p:nvPr/>
          </p:nvSpPr>
          <p:spPr>
            <a:xfrm>
              <a:off x="1380309" y="2147417"/>
              <a:ext cx="513826" cy="832394"/>
            </a:xfrm>
            <a:custGeom>
              <a:rect b="b" l="l" r="r" t="t"/>
              <a:pathLst>
                <a:path extrusionOk="0" h="24457" w="15097">
                  <a:moveTo>
                    <a:pt x="6277" y="1"/>
                  </a:moveTo>
                  <a:cubicBezTo>
                    <a:pt x="6277" y="1"/>
                    <a:pt x="2382" y="1516"/>
                    <a:pt x="2003" y="2760"/>
                  </a:cubicBezTo>
                  <a:cubicBezTo>
                    <a:pt x="1624" y="4005"/>
                    <a:pt x="596" y="8333"/>
                    <a:pt x="2814" y="9902"/>
                  </a:cubicBezTo>
                  <a:cubicBezTo>
                    <a:pt x="2814" y="9902"/>
                    <a:pt x="271" y="20723"/>
                    <a:pt x="1" y="22942"/>
                  </a:cubicBezTo>
                  <a:cubicBezTo>
                    <a:pt x="1" y="22942"/>
                    <a:pt x="4113" y="24456"/>
                    <a:pt x="7305" y="24456"/>
                  </a:cubicBezTo>
                  <a:cubicBezTo>
                    <a:pt x="10551" y="24456"/>
                    <a:pt x="14663" y="22942"/>
                    <a:pt x="14663" y="22942"/>
                  </a:cubicBezTo>
                  <a:cubicBezTo>
                    <a:pt x="14393" y="20723"/>
                    <a:pt x="12878" y="9902"/>
                    <a:pt x="12878" y="9902"/>
                  </a:cubicBezTo>
                  <a:cubicBezTo>
                    <a:pt x="15096" y="8333"/>
                    <a:pt x="14068" y="4005"/>
                    <a:pt x="13690" y="2760"/>
                  </a:cubicBezTo>
                  <a:cubicBezTo>
                    <a:pt x="13311" y="1516"/>
                    <a:pt x="9415" y="1"/>
                    <a:pt x="9415" y="1"/>
                  </a:cubicBezTo>
                  <a:lnTo>
                    <a:pt x="7846" y="325"/>
                  </a:lnTo>
                  <a:lnTo>
                    <a:pt x="6277" y="1"/>
                  </a:ln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7"/>
            <p:cNvSpPr/>
            <p:nvPr/>
          </p:nvSpPr>
          <p:spPr>
            <a:xfrm>
              <a:off x="1166703" y="2163992"/>
              <a:ext cx="390450" cy="650068"/>
            </a:xfrm>
            <a:custGeom>
              <a:rect b="b" l="l" r="r" t="t"/>
              <a:pathLst>
                <a:path extrusionOk="0" h="19100" w="11472">
                  <a:moveTo>
                    <a:pt x="11471" y="1"/>
                  </a:moveTo>
                  <a:cubicBezTo>
                    <a:pt x="7251" y="1570"/>
                    <a:pt x="6818" y="2327"/>
                    <a:pt x="6818" y="2327"/>
                  </a:cubicBezTo>
                  <a:cubicBezTo>
                    <a:pt x="6818" y="2327"/>
                    <a:pt x="1" y="9036"/>
                    <a:pt x="1" y="10118"/>
                  </a:cubicBezTo>
                  <a:cubicBezTo>
                    <a:pt x="1" y="11255"/>
                    <a:pt x="6223" y="19100"/>
                    <a:pt x="6223" y="19100"/>
                  </a:cubicBezTo>
                  <a:lnTo>
                    <a:pt x="7359" y="17477"/>
                  </a:lnTo>
                  <a:lnTo>
                    <a:pt x="3896" y="10930"/>
                  </a:lnTo>
                  <a:lnTo>
                    <a:pt x="7792" y="7143"/>
                  </a:lnTo>
                  <a:lnTo>
                    <a:pt x="11471" y="1"/>
                  </a:ln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7"/>
            <p:cNvSpPr/>
            <p:nvPr/>
          </p:nvSpPr>
          <p:spPr>
            <a:xfrm>
              <a:off x="1394297" y="2157933"/>
              <a:ext cx="175723" cy="249170"/>
            </a:xfrm>
            <a:custGeom>
              <a:rect b="b" l="l" r="r" t="t"/>
              <a:pathLst>
                <a:path extrusionOk="0" h="7321" w="5163">
                  <a:moveTo>
                    <a:pt x="4844" y="1"/>
                  </a:moveTo>
                  <a:cubicBezTo>
                    <a:pt x="3711" y="1"/>
                    <a:pt x="0" y="510"/>
                    <a:pt x="1105" y="7321"/>
                  </a:cubicBezTo>
                  <a:cubicBezTo>
                    <a:pt x="1159" y="4345"/>
                    <a:pt x="2674" y="1586"/>
                    <a:pt x="5163" y="16"/>
                  </a:cubicBezTo>
                  <a:cubicBezTo>
                    <a:pt x="5163" y="16"/>
                    <a:pt x="5043" y="1"/>
                    <a:pt x="4844" y="1"/>
                  </a:cubicBez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7"/>
            <p:cNvSpPr/>
            <p:nvPr/>
          </p:nvSpPr>
          <p:spPr>
            <a:xfrm>
              <a:off x="1724678" y="2157933"/>
              <a:ext cx="175723" cy="249170"/>
            </a:xfrm>
            <a:custGeom>
              <a:rect b="b" l="l" r="r" t="t"/>
              <a:pathLst>
                <a:path extrusionOk="0" h="7321" w="5163">
                  <a:moveTo>
                    <a:pt x="319" y="1"/>
                  </a:moveTo>
                  <a:cubicBezTo>
                    <a:pt x="120" y="1"/>
                    <a:pt x="1" y="16"/>
                    <a:pt x="1" y="16"/>
                  </a:cubicBezTo>
                  <a:cubicBezTo>
                    <a:pt x="2489" y="1586"/>
                    <a:pt x="4004" y="4345"/>
                    <a:pt x="4058" y="7321"/>
                  </a:cubicBezTo>
                  <a:cubicBezTo>
                    <a:pt x="5163" y="510"/>
                    <a:pt x="1453" y="1"/>
                    <a:pt x="319" y="1"/>
                  </a:cubicBez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7"/>
            <p:cNvSpPr/>
            <p:nvPr/>
          </p:nvSpPr>
          <p:spPr>
            <a:xfrm>
              <a:off x="1113302" y="4213594"/>
              <a:ext cx="241274" cy="112350"/>
            </a:xfrm>
            <a:custGeom>
              <a:rect b="b" l="l" r="r" t="t"/>
              <a:pathLst>
                <a:path extrusionOk="0" h="3301" w="7089">
                  <a:moveTo>
                    <a:pt x="5141" y="0"/>
                  </a:moveTo>
                  <a:lnTo>
                    <a:pt x="4924" y="866"/>
                  </a:lnTo>
                  <a:lnTo>
                    <a:pt x="217" y="2922"/>
                  </a:lnTo>
                  <a:cubicBezTo>
                    <a:pt x="1" y="2976"/>
                    <a:pt x="55" y="3300"/>
                    <a:pt x="271" y="3300"/>
                  </a:cubicBezTo>
                  <a:lnTo>
                    <a:pt x="6656" y="3300"/>
                  </a:lnTo>
                  <a:lnTo>
                    <a:pt x="7088" y="0"/>
                  </a:ln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7"/>
            <p:cNvSpPr/>
            <p:nvPr/>
          </p:nvSpPr>
          <p:spPr>
            <a:xfrm>
              <a:off x="1643640" y="4213594"/>
              <a:ext cx="211834" cy="112350"/>
            </a:xfrm>
            <a:custGeom>
              <a:rect b="b" l="l" r="r" t="t"/>
              <a:pathLst>
                <a:path extrusionOk="0" h="3301" w="6224">
                  <a:moveTo>
                    <a:pt x="1" y="0"/>
                  </a:moveTo>
                  <a:lnTo>
                    <a:pt x="1" y="3300"/>
                  </a:lnTo>
                  <a:lnTo>
                    <a:pt x="6223" y="3300"/>
                  </a:lnTo>
                  <a:lnTo>
                    <a:pt x="2111" y="1028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2B36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7"/>
            <p:cNvSpPr/>
            <p:nvPr/>
          </p:nvSpPr>
          <p:spPr>
            <a:xfrm>
              <a:off x="1338513" y="1790183"/>
              <a:ext cx="509572" cy="328165"/>
            </a:xfrm>
            <a:custGeom>
              <a:rect b="b" l="l" r="r" t="t"/>
              <a:pathLst>
                <a:path extrusionOk="0" h="9642" w="14972">
                  <a:moveTo>
                    <a:pt x="9074" y="0"/>
                  </a:moveTo>
                  <a:cubicBezTo>
                    <a:pt x="1906" y="0"/>
                    <a:pt x="1" y="9642"/>
                    <a:pt x="3615" y="9642"/>
                  </a:cubicBezTo>
                  <a:cubicBezTo>
                    <a:pt x="3683" y="9642"/>
                    <a:pt x="3754" y="9638"/>
                    <a:pt x="3826" y="9631"/>
                  </a:cubicBezTo>
                  <a:cubicBezTo>
                    <a:pt x="7776" y="9198"/>
                    <a:pt x="9778" y="2976"/>
                    <a:pt x="9778" y="2976"/>
                  </a:cubicBezTo>
                  <a:cubicBezTo>
                    <a:pt x="10156" y="4058"/>
                    <a:pt x="10914" y="4978"/>
                    <a:pt x="11888" y="5573"/>
                  </a:cubicBezTo>
                  <a:cubicBezTo>
                    <a:pt x="14972" y="271"/>
                    <a:pt x="9074" y="0"/>
                    <a:pt x="9074" y="0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7"/>
            <p:cNvSpPr/>
            <p:nvPr/>
          </p:nvSpPr>
          <p:spPr>
            <a:xfrm>
              <a:off x="1415297" y="1792021"/>
              <a:ext cx="464101" cy="633493"/>
            </a:xfrm>
            <a:custGeom>
              <a:rect b="b" l="l" r="r" t="t"/>
              <a:pathLst>
                <a:path extrusionOk="0" h="18613" w="13636">
                  <a:moveTo>
                    <a:pt x="6818" y="1"/>
                  </a:moveTo>
                  <a:cubicBezTo>
                    <a:pt x="2436" y="1"/>
                    <a:pt x="1895" y="2543"/>
                    <a:pt x="1895" y="5682"/>
                  </a:cubicBezTo>
                  <a:cubicBezTo>
                    <a:pt x="1895" y="8820"/>
                    <a:pt x="1" y="18613"/>
                    <a:pt x="6818" y="18613"/>
                  </a:cubicBezTo>
                  <a:cubicBezTo>
                    <a:pt x="13635" y="18613"/>
                    <a:pt x="11742" y="8820"/>
                    <a:pt x="11742" y="5682"/>
                  </a:cubicBezTo>
                  <a:cubicBezTo>
                    <a:pt x="11742" y="2543"/>
                    <a:pt x="10768" y="1"/>
                    <a:pt x="6818" y="1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7"/>
            <p:cNvSpPr/>
            <p:nvPr/>
          </p:nvSpPr>
          <p:spPr>
            <a:xfrm>
              <a:off x="1382181" y="2237576"/>
              <a:ext cx="530367" cy="629988"/>
            </a:xfrm>
            <a:custGeom>
              <a:rect b="b" l="l" r="r" t="t"/>
              <a:pathLst>
                <a:path extrusionOk="0" h="18510" w="15583">
                  <a:moveTo>
                    <a:pt x="1911" y="1"/>
                  </a:moveTo>
                  <a:cubicBezTo>
                    <a:pt x="869" y="1"/>
                    <a:pt x="0" y="899"/>
                    <a:pt x="0" y="1951"/>
                  </a:cubicBezTo>
                  <a:lnTo>
                    <a:pt x="0" y="16559"/>
                  </a:lnTo>
                  <a:cubicBezTo>
                    <a:pt x="0" y="17662"/>
                    <a:pt x="866" y="18509"/>
                    <a:pt x="1906" y="18509"/>
                  </a:cubicBezTo>
                  <a:cubicBezTo>
                    <a:pt x="1938" y="18509"/>
                    <a:pt x="1970" y="18509"/>
                    <a:pt x="2002" y="18507"/>
                  </a:cubicBezTo>
                  <a:lnTo>
                    <a:pt x="13635" y="18507"/>
                  </a:lnTo>
                  <a:cubicBezTo>
                    <a:pt x="14717" y="18507"/>
                    <a:pt x="15582" y="17641"/>
                    <a:pt x="15582" y="16559"/>
                  </a:cubicBezTo>
                  <a:lnTo>
                    <a:pt x="15582" y="1951"/>
                  </a:lnTo>
                  <a:cubicBezTo>
                    <a:pt x="15582" y="869"/>
                    <a:pt x="14663" y="3"/>
                    <a:pt x="13580" y="3"/>
                  </a:cubicBezTo>
                  <a:lnTo>
                    <a:pt x="2002" y="3"/>
                  </a:lnTo>
                  <a:cubicBezTo>
                    <a:pt x="1972" y="1"/>
                    <a:pt x="1941" y="1"/>
                    <a:pt x="1911" y="1"/>
                  </a:cubicBez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7"/>
            <p:cNvSpPr/>
            <p:nvPr/>
          </p:nvSpPr>
          <p:spPr>
            <a:xfrm>
              <a:off x="1448447" y="2543349"/>
              <a:ext cx="399639" cy="267039"/>
            </a:xfrm>
            <a:custGeom>
              <a:rect b="b" l="l" r="r" t="t"/>
              <a:pathLst>
                <a:path extrusionOk="0" h="7846" w="11742">
                  <a:moveTo>
                    <a:pt x="812" y="0"/>
                  </a:moveTo>
                  <a:cubicBezTo>
                    <a:pt x="325" y="0"/>
                    <a:pt x="1" y="379"/>
                    <a:pt x="1" y="812"/>
                  </a:cubicBezTo>
                  <a:lnTo>
                    <a:pt x="1" y="6980"/>
                  </a:lnTo>
                  <a:cubicBezTo>
                    <a:pt x="1" y="7467"/>
                    <a:pt x="325" y="7846"/>
                    <a:pt x="812" y="7846"/>
                  </a:cubicBezTo>
                  <a:lnTo>
                    <a:pt x="10876" y="7846"/>
                  </a:lnTo>
                  <a:cubicBezTo>
                    <a:pt x="11363" y="7846"/>
                    <a:pt x="11742" y="7467"/>
                    <a:pt x="11742" y="6980"/>
                  </a:cubicBezTo>
                  <a:lnTo>
                    <a:pt x="11742" y="812"/>
                  </a:lnTo>
                  <a:cubicBezTo>
                    <a:pt x="11742" y="379"/>
                    <a:pt x="11363" y="0"/>
                    <a:pt x="10876" y="0"/>
                  </a:cubicBezTo>
                  <a:close/>
                </a:path>
              </a:pathLst>
            </a:custGeom>
            <a:solidFill>
              <a:srgbClr val="161519">
                <a:alpha val="1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7"/>
            <p:cNvSpPr/>
            <p:nvPr/>
          </p:nvSpPr>
          <p:spPr>
            <a:xfrm>
              <a:off x="1448447" y="2650151"/>
              <a:ext cx="399639" cy="12933"/>
            </a:xfrm>
            <a:custGeom>
              <a:rect b="b" l="l" r="r" t="t"/>
              <a:pathLst>
                <a:path extrusionOk="0" h="380" w="11742">
                  <a:moveTo>
                    <a:pt x="1" y="1"/>
                  </a:moveTo>
                  <a:lnTo>
                    <a:pt x="1" y="379"/>
                  </a:lnTo>
                  <a:lnTo>
                    <a:pt x="11742" y="379"/>
                  </a:lnTo>
                  <a:lnTo>
                    <a:pt x="11742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7"/>
            <p:cNvSpPr/>
            <p:nvPr/>
          </p:nvSpPr>
          <p:spPr>
            <a:xfrm>
              <a:off x="1315338" y="2598588"/>
              <a:ext cx="68172" cy="213638"/>
            </a:xfrm>
            <a:custGeom>
              <a:rect b="b" l="l" r="r" t="t"/>
              <a:pathLst>
                <a:path extrusionOk="0" h="6277" w="2003">
                  <a:moveTo>
                    <a:pt x="649" y="1"/>
                  </a:moveTo>
                  <a:cubicBezTo>
                    <a:pt x="271" y="1"/>
                    <a:pt x="0" y="325"/>
                    <a:pt x="0" y="704"/>
                  </a:cubicBezTo>
                  <a:lnTo>
                    <a:pt x="0" y="5574"/>
                  </a:lnTo>
                  <a:cubicBezTo>
                    <a:pt x="0" y="5952"/>
                    <a:pt x="271" y="6277"/>
                    <a:pt x="649" y="6277"/>
                  </a:cubicBezTo>
                  <a:lnTo>
                    <a:pt x="2002" y="6277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7"/>
            <p:cNvSpPr/>
            <p:nvPr/>
          </p:nvSpPr>
          <p:spPr>
            <a:xfrm>
              <a:off x="1314042" y="2683301"/>
              <a:ext cx="68172" cy="11095"/>
            </a:xfrm>
            <a:custGeom>
              <a:rect b="b" l="l" r="r" t="t"/>
              <a:pathLst>
                <a:path extrusionOk="0" h="326" w="2003">
                  <a:moveTo>
                    <a:pt x="0" y="1"/>
                  </a:moveTo>
                  <a:lnTo>
                    <a:pt x="0" y="325"/>
                  </a:lnTo>
                  <a:lnTo>
                    <a:pt x="2002" y="325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7"/>
            <p:cNvSpPr/>
            <p:nvPr/>
          </p:nvSpPr>
          <p:spPr>
            <a:xfrm>
              <a:off x="1912519" y="2598588"/>
              <a:ext cx="70010" cy="213638"/>
            </a:xfrm>
            <a:custGeom>
              <a:rect b="b" l="l" r="r" t="t"/>
              <a:pathLst>
                <a:path extrusionOk="0" h="6277" w="2057">
                  <a:moveTo>
                    <a:pt x="0" y="1"/>
                  </a:moveTo>
                  <a:lnTo>
                    <a:pt x="0" y="6277"/>
                  </a:lnTo>
                  <a:lnTo>
                    <a:pt x="1407" y="6277"/>
                  </a:lnTo>
                  <a:cubicBezTo>
                    <a:pt x="1732" y="6277"/>
                    <a:pt x="2056" y="5952"/>
                    <a:pt x="2056" y="5574"/>
                  </a:cubicBezTo>
                  <a:lnTo>
                    <a:pt x="2056" y="704"/>
                  </a:lnTo>
                  <a:cubicBezTo>
                    <a:pt x="2056" y="325"/>
                    <a:pt x="1732" y="1"/>
                    <a:pt x="1407" y="1"/>
                  </a:cubicBez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7"/>
            <p:cNvSpPr/>
            <p:nvPr/>
          </p:nvSpPr>
          <p:spPr>
            <a:xfrm>
              <a:off x="1912519" y="2683301"/>
              <a:ext cx="68172" cy="11095"/>
            </a:xfrm>
            <a:custGeom>
              <a:rect b="b" l="l" r="r" t="t"/>
              <a:pathLst>
                <a:path extrusionOk="0" h="326" w="2003">
                  <a:moveTo>
                    <a:pt x="0" y="1"/>
                  </a:moveTo>
                  <a:lnTo>
                    <a:pt x="0" y="325"/>
                  </a:lnTo>
                  <a:lnTo>
                    <a:pt x="2002" y="325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7"/>
            <p:cNvSpPr/>
            <p:nvPr/>
          </p:nvSpPr>
          <p:spPr>
            <a:xfrm>
              <a:off x="1779917" y="2663051"/>
              <a:ext cx="40570" cy="66334"/>
            </a:xfrm>
            <a:custGeom>
              <a:rect b="b" l="l" r="r" t="t"/>
              <a:pathLst>
                <a:path extrusionOk="0" h="1949" w="1192">
                  <a:moveTo>
                    <a:pt x="1" y="0"/>
                  </a:moveTo>
                  <a:lnTo>
                    <a:pt x="1" y="1948"/>
                  </a:lnTo>
                  <a:lnTo>
                    <a:pt x="1191" y="1948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7"/>
            <p:cNvSpPr/>
            <p:nvPr/>
          </p:nvSpPr>
          <p:spPr>
            <a:xfrm>
              <a:off x="1509234" y="2307655"/>
              <a:ext cx="276262" cy="184163"/>
            </a:xfrm>
            <a:custGeom>
              <a:rect b="b" l="l" r="r" t="t"/>
              <a:pathLst>
                <a:path extrusionOk="0" h="5411" w="8117">
                  <a:moveTo>
                    <a:pt x="541" y="0"/>
                  </a:moveTo>
                  <a:cubicBezTo>
                    <a:pt x="217" y="0"/>
                    <a:pt x="0" y="271"/>
                    <a:pt x="0" y="541"/>
                  </a:cubicBezTo>
                  <a:lnTo>
                    <a:pt x="0" y="4869"/>
                  </a:lnTo>
                  <a:cubicBezTo>
                    <a:pt x="0" y="5194"/>
                    <a:pt x="217" y="5411"/>
                    <a:pt x="541" y="5411"/>
                  </a:cubicBezTo>
                  <a:lnTo>
                    <a:pt x="7575" y="5411"/>
                  </a:lnTo>
                  <a:cubicBezTo>
                    <a:pt x="7900" y="5411"/>
                    <a:pt x="8116" y="5194"/>
                    <a:pt x="8116" y="4869"/>
                  </a:cubicBezTo>
                  <a:lnTo>
                    <a:pt x="8116" y="541"/>
                  </a:lnTo>
                  <a:cubicBezTo>
                    <a:pt x="8116" y="271"/>
                    <a:pt x="7900" y="0"/>
                    <a:pt x="7575" y="0"/>
                  </a:cubicBezTo>
                  <a:close/>
                </a:path>
              </a:pathLst>
            </a:custGeom>
            <a:solidFill>
              <a:srgbClr val="161519">
                <a:alpha val="1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1509234" y="2381307"/>
              <a:ext cx="276262" cy="9223"/>
            </a:xfrm>
            <a:custGeom>
              <a:rect b="b" l="l" r="r" t="t"/>
              <a:pathLst>
                <a:path extrusionOk="0" h="271" w="8117">
                  <a:moveTo>
                    <a:pt x="0" y="0"/>
                  </a:moveTo>
                  <a:lnTo>
                    <a:pt x="0" y="271"/>
                  </a:lnTo>
                  <a:lnTo>
                    <a:pt x="8116" y="271"/>
                  </a:lnTo>
                  <a:lnTo>
                    <a:pt x="8116" y="0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1739415" y="2390496"/>
              <a:ext cx="27636" cy="46083"/>
            </a:xfrm>
            <a:custGeom>
              <a:rect b="b" l="l" r="r" t="t"/>
              <a:pathLst>
                <a:path extrusionOk="0" h="1354" w="812">
                  <a:moveTo>
                    <a:pt x="0" y="1"/>
                  </a:moveTo>
                  <a:lnTo>
                    <a:pt x="0" y="1353"/>
                  </a:lnTo>
                  <a:lnTo>
                    <a:pt x="812" y="1353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1921708" y="3626146"/>
              <a:ext cx="305736" cy="406991"/>
            </a:xfrm>
            <a:custGeom>
              <a:rect b="b" l="l" r="r" t="t"/>
              <a:pathLst>
                <a:path extrusionOk="0" h="11958" w="8983">
                  <a:moveTo>
                    <a:pt x="1462" y="1407"/>
                  </a:moveTo>
                  <a:lnTo>
                    <a:pt x="7576" y="1461"/>
                  </a:lnTo>
                  <a:lnTo>
                    <a:pt x="7521" y="10551"/>
                  </a:lnTo>
                  <a:lnTo>
                    <a:pt x="1408" y="10497"/>
                  </a:lnTo>
                  <a:lnTo>
                    <a:pt x="1462" y="1407"/>
                  </a:lnTo>
                  <a:close/>
                  <a:moveTo>
                    <a:pt x="55" y="0"/>
                  </a:moveTo>
                  <a:lnTo>
                    <a:pt x="1" y="11904"/>
                  </a:lnTo>
                  <a:lnTo>
                    <a:pt x="8874" y="11958"/>
                  </a:lnTo>
                  <a:lnTo>
                    <a:pt x="8982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7"/>
            <p:cNvSpPr/>
            <p:nvPr/>
          </p:nvSpPr>
          <p:spPr>
            <a:xfrm>
              <a:off x="1612361" y="3731110"/>
              <a:ext cx="922587" cy="629818"/>
            </a:xfrm>
            <a:custGeom>
              <a:rect b="b" l="l" r="r" t="t"/>
              <a:pathLst>
                <a:path extrusionOk="0" h="18505" w="27107">
                  <a:moveTo>
                    <a:pt x="2056" y="0"/>
                  </a:moveTo>
                  <a:cubicBezTo>
                    <a:pt x="974" y="0"/>
                    <a:pt x="108" y="812"/>
                    <a:pt x="108" y="1894"/>
                  </a:cubicBezTo>
                  <a:lnTo>
                    <a:pt x="0" y="16448"/>
                  </a:lnTo>
                  <a:cubicBezTo>
                    <a:pt x="0" y="17476"/>
                    <a:pt x="866" y="18342"/>
                    <a:pt x="1894" y="18342"/>
                  </a:cubicBezTo>
                  <a:lnTo>
                    <a:pt x="25051" y="18504"/>
                  </a:lnTo>
                  <a:cubicBezTo>
                    <a:pt x="26133" y="18504"/>
                    <a:pt x="26999" y="17639"/>
                    <a:pt x="26999" y="16611"/>
                  </a:cubicBezTo>
                  <a:lnTo>
                    <a:pt x="27107" y="2056"/>
                  </a:lnTo>
                  <a:cubicBezTo>
                    <a:pt x="27107" y="974"/>
                    <a:pt x="26241" y="163"/>
                    <a:pt x="25159" y="109"/>
                  </a:cubicBezTo>
                  <a:lnTo>
                    <a:pt x="2056" y="0"/>
                  </a:ln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7"/>
            <p:cNvSpPr/>
            <p:nvPr/>
          </p:nvSpPr>
          <p:spPr>
            <a:xfrm>
              <a:off x="1739415" y="3731110"/>
              <a:ext cx="84747" cy="626142"/>
            </a:xfrm>
            <a:custGeom>
              <a:rect b="b" l="l" r="r" t="t"/>
              <a:pathLst>
                <a:path extrusionOk="0" h="18397" w="2490">
                  <a:moveTo>
                    <a:pt x="109" y="0"/>
                  </a:moveTo>
                  <a:lnTo>
                    <a:pt x="0" y="18342"/>
                  </a:lnTo>
                  <a:lnTo>
                    <a:pt x="2381" y="18396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7"/>
            <p:cNvSpPr/>
            <p:nvPr/>
          </p:nvSpPr>
          <p:spPr>
            <a:xfrm>
              <a:off x="2323155" y="3734786"/>
              <a:ext cx="84747" cy="626142"/>
            </a:xfrm>
            <a:custGeom>
              <a:rect b="b" l="l" r="r" t="t"/>
              <a:pathLst>
                <a:path extrusionOk="0" h="18397" w="2490">
                  <a:moveTo>
                    <a:pt x="109" y="1"/>
                  </a:moveTo>
                  <a:lnTo>
                    <a:pt x="1" y="18342"/>
                  </a:lnTo>
                  <a:lnTo>
                    <a:pt x="2381" y="18396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47"/>
          <p:cNvSpPr/>
          <p:nvPr/>
        </p:nvSpPr>
        <p:spPr>
          <a:xfrm>
            <a:off x="924067" y="3727980"/>
            <a:ext cx="53078" cy="45444"/>
          </a:xfrm>
          <a:custGeom>
            <a:rect b="b" l="l" r="r" t="t"/>
            <a:pathLst>
              <a:path extrusionOk="0" h="1506" w="1759">
                <a:moveTo>
                  <a:pt x="790" y="1"/>
                </a:moveTo>
                <a:cubicBezTo>
                  <a:pt x="689" y="1"/>
                  <a:pt x="586" y="21"/>
                  <a:pt x="487" y="63"/>
                </a:cubicBezTo>
                <a:cubicBezTo>
                  <a:pt x="109" y="334"/>
                  <a:pt x="0" y="767"/>
                  <a:pt x="217" y="1145"/>
                </a:cubicBezTo>
                <a:cubicBezTo>
                  <a:pt x="370" y="1400"/>
                  <a:pt x="591" y="1505"/>
                  <a:pt x="811" y="1505"/>
                </a:cubicBezTo>
                <a:cubicBezTo>
                  <a:pt x="1291" y="1505"/>
                  <a:pt x="1758" y="999"/>
                  <a:pt x="1461" y="442"/>
                </a:cubicBezTo>
                <a:cubicBezTo>
                  <a:pt x="1341" y="162"/>
                  <a:pt x="1074" y="1"/>
                  <a:pt x="7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2" name="Google Shape;572;p47" title="20240412_030409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951" y="1210500"/>
            <a:ext cx="5636077" cy="31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317310">
            <a:off x="4908099" y="747718"/>
            <a:ext cx="1905126" cy="169119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8"/>
          <p:cNvSpPr txBox="1"/>
          <p:nvPr/>
        </p:nvSpPr>
        <p:spPr>
          <a:xfrm>
            <a:off x="4887475" y="2404363"/>
            <a:ext cx="3075900" cy="17178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Unattended baggage tracking </a:t>
            </a:r>
            <a:endParaRPr sz="33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80" name="Google Shape;580;p48"/>
          <p:cNvSpPr/>
          <p:nvPr/>
        </p:nvSpPr>
        <p:spPr>
          <a:xfrm rot="2700000">
            <a:off x="6652899" y="4379086"/>
            <a:ext cx="582727" cy="588487"/>
          </a:xfrm>
          <a:custGeom>
            <a:rect b="b" l="l" r="r" t="t"/>
            <a:pathLst>
              <a:path extrusionOk="0" h="209370" w="207321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8"/>
          <p:cNvSpPr/>
          <p:nvPr/>
        </p:nvSpPr>
        <p:spPr>
          <a:xfrm>
            <a:off x="7235648" y="1564185"/>
            <a:ext cx="726000" cy="7260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8"/>
          <p:cNvSpPr/>
          <p:nvPr/>
        </p:nvSpPr>
        <p:spPr>
          <a:xfrm>
            <a:off x="7341218" y="1669770"/>
            <a:ext cx="514992" cy="514992"/>
          </a:xfrm>
          <a:custGeom>
            <a:rect b="b" l="l" r="r" t="t"/>
            <a:pathLst>
              <a:path extrusionOk="0" h="209134" w="209134">
                <a:moveTo>
                  <a:pt x="73526" y="49018"/>
                </a:moveTo>
                <a:cubicBezTo>
                  <a:pt x="69017" y="49018"/>
                  <a:pt x="65365" y="52669"/>
                  <a:pt x="65365" y="57179"/>
                </a:cubicBezTo>
                <a:cubicBezTo>
                  <a:pt x="65365" y="61689"/>
                  <a:pt x="69017" y="65365"/>
                  <a:pt x="73526" y="65365"/>
                </a:cubicBezTo>
                <a:cubicBezTo>
                  <a:pt x="78036" y="65365"/>
                  <a:pt x="81688" y="61689"/>
                  <a:pt x="81688" y="57179"/>
                </a:cubicBezTo>
                <a:cubicBezTo>
                  <a:pt x="81688" y="52669"/>
                  <a:pt x="78036" y="49018"/>
                  <a:pt x="73526" y="49018"/>
                </a:cubicBezTo>
                <a:close/>
                <a:moveTo>
                  <a:pt x="106197" y="49018"/>
                </a:moveTo>
                <a:cubicBezTo>
                  <a:pt x="101687" y="49018"/>
                  <a:pt x="98035" y="52669"/>
                  <a:pt x="98035" y="57179"/>
                </a:cubicBezTo>
                <a:cubicBezTo>
                  <a:pt x="98035" y="61689"/>
                  <a:pt x="101687" y="65365"/>
                  <a:pt x="106197" y="65365"/>
                </a:cubicBezTo>
                <a:cubicBezTo>
                  <a:pt x="110706" y="65365"/>
                  <a:pt x="114382" y="61689"/>
                  <a:pt x="114382" y="57179"/>
                </a:cubicBezTo>
                <a:cubicBezTo>
                  <a:pt x="114382" y="52669"/>
                  <a:pt x="110706" y="49018"/>
                  <a:pt x="106197" y="49018"/>
                </a:cubicBezTo>
                <a:close/>
                <a:moveTo>
                  <a:pt x="192811" y="58821"/>
                </a:moveTo>
                <a:lnTo>
                  <a:pt x="192811" y="75168"/>
                </a:lnTo>
                <a:lnTo>
                  <a:pt x="172174" y="75168"/>
                </a:lnTo>
                <a:lnTo>
                  <a:pt x="185384" y="58821"/>
                </a:lnTo>
                <a:close/>
                <a:moveTo>
                  <a:pt x="185507" y="32670"/>
                </a:moveTo>
                <a:lnTo>
                  <a:pt x="136612" y="93133"/>
                </a:lnTo>
                <a:lnTo>
                  <a:pt x="57179" y="93133"/>
                </a:lnTo>
                <a:cubicBezTo>
                  <a:pt x="52694" y="93133"/>
                  <a:pt x="49018" y="89457"/>
                  <a:pt x="49018" y="84972"/>
                </a:cubicBezTo>
                <a:lnTo>
                  <a:pt x="49018" y="40856"/>
                </a:lnTo>
                <a:cubicBezTo>
                  <a:pt x="49018" y="36347"/>
                  <a:pt x="52694" y="32670"/>
                  <a:pt x="57179" y="32670"/>
                </a:cubicBezTo>
                <a:close/>
                <a:moveTo>
                  <a:pt x="0" y="0"/>
                </a:moveTo>
                <a:lnTo>
                  <a:pt x="0" y="209133"/>
                </a:lnTo>
                <a:lnTo>
                  <a:pt x="16347" y="209133"/>
                </a:lnTo>
                <a:lnTo>
                  <a:pt x="16347" y="179723"/>
                </a:lnTo>
                <a:lnTo>
                  <a:pt x="80070" y="179723"/>
                </a:lnTo>
                <a:cubicBezTo>
                  <a:pt x="93574" y="179723"/>
                  <a:pt x="104579" y="168743"/>
                  <a:pt x="104579" y="155214"/>
                </a:cubicBezTo>
                <a:lnTo>
                  <a:pt x="104579" y="124259"/>
                </a:lnTo>
                <a:cubicBezTo>
                  <a:pt x="109677" y="121490"/>
                  <a:pt x="113157" y="116098"/>
                  <a:pt x="113157" y="109873"/>
                </a:cubicBezTo>
                <a:cubicBezTo>
                  <a:pt x="113157" y="109750"/>
                  <a:pt x="113132" y="109603"/>
                  <a:pt x="113132" y="109481"/>
                </a:cubicBezTo>
                <a:lnTo>
                  <a:pt x="144406" y="109481"/>
                </a:lnTo>
                <a:lnTo>
                  <a:pt x="158964" y="91491"/>
                </a:lnTo>
                <a:lnTo>
                  <a:pt x="209133" y="91491"/>
                </a:lnTo>
                <a:lnTo>
                  <a:pt x="209133" y="42474"/>
                </a:lnTo>
                <a:lnTo>
                  <a:pt x="198595" y="42474"/>
                </a:lnTo>
                <a:lnTo>
                  <a:pt x="209133" y="29435"/>
                </a:lnTo>
                <a:lnTo>
                  <a:pt x="209133" y="16347"/>
                </a:lnTo>
                <a:lnTo>
                  <a:pt x="57179" y="16347"/>
                </a:lnTo>
                <a:cubicBezTo>
                  <a:pt x="43675" y="16347"/>
                  <a:pt x="32670" y="27327"/>
                  <a:pt x="32670" y="40856"/>
                </a:cubicBezTo>
                <a:lnTo>
                  <a:pt x="32670" y="84972"/>
                </a:lnTo>
                <a:cubicBezTo>
                  <a:pt x="32670" y="98476"/>
                  <a:pt x="43675" y="109481"/>
                  <a:pt x="57179" y="109481"/>
                </a:cubicBezTo>
                <a:lnTo>
                  <a:pt x="80487" y="109481"/>
                </a:lnTo>
                <a:cubicBezTo>
                  <a:pt x="80487" y="109603"/>
                  <a:pt x="80462" y="109750"/>
                  <a:pt x="80462" y="109873"/>
                </a:cubicBezTo>
                <a:cubicBezTo>
                  <a:pt x="80462" y="115755"/>
                  <a:pt x="83575" y="120902"/>
                  <a:pt x="88232" y="123794"/>
                </a:cubicBezTo>
                <a:lnTo>
                  <a:pt x="88232" y="155214"/>
                </a:lnTo>
                <a:cubicBezTo>
                  <a:pt x="88232" y="159724"/>
                  <a:pt x="84555" y="163400"/>
                  <a:pt x="80070" y="163400"/>
                </a:cubicBezTo>
                <a:lnTo>
                  <a:pt x="16347" y="163400"/>
                </a:lnTo>
                <a:lnTo>
                  <a:pt x="1634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3" name="Google Shape;583;p48"/>
          <p:cNvGrpSpPr/>
          <p:nvPr/>
        </p:nvGrpSpPr>
        <p:grpSpPr>
          <a:xfrm flipH="1">
            <a:off x="614678" y="1322013"/>
            <a:ext cx="3509969" cy="3277247"/>
            <a:chOff x="6440888" y="2173622"/>
            <a:chExt cx="1771280" cy="1390431"/>
          </a:xfrm>
        </p:grpSpPr>
        <p:sp>
          <p:nvSpPr>
            <p:cNvPr id="584" name="Google Shape;584;p48"/>
            <p:cNvSpPr/>
            <p:nvPr/>
          </p:nvSpPr>
          <p:spPr>
            <a:xfrm>
              <a:off x="6988659" y="2176915"/>
              <a:ext cx="226009" cy="445389"/>
            </a:xfrm>
            <a:custGeom>
              <a:rect b="b" l="l" r="r" t="t"/>
              <a:pathLst>
                <a:path extrusionOk="0" h="10279" w="5216">
                  <a:moveTo>
                    <a:pt x="4036" y="628"/>
                  </a:moveTo>
                  <a:cubicBezTo>
                    <a:pt x="4339" y="628"/>
                    <a:pt x="4588" y="866"/>
                    <a:pt x="4588" y="1179"/>
                  </a:cubicBezTo>
                  <a:lnTo>
                    <a:pt x="4588" y="9099"/>
                  </a:lnTo>
                  <a:cubicBezTo>
                    <a:pt x="4588" y="9402"/>
                    <a:pt x="4339" y="9651"/>
                    <a:pt x="4036" y="9651"/>
                  </a:cubicBezTo>
                  <a:lnTo>
                    <a:pt x="1169" y="9651"/>
                  </a:lnTo>
                  <a:cubicBezTo>
                    <a:pt x="866" y="9651"/>
                    <a:pt x="617" y="9402"/>
                    <a:pt x="617" y="9099"/>
                  </a:cubicBezTo>
                  <a:lnTo>
                    <a:pt x="617" y="1179"/>
                  </a:lnTo>
                  <a:cubicBezTo>
                    <a:pt x="617" y="866"/>
                    <a:pt x="866" y="628"/>
                    <a:pt x="1169" y="628"/>
                  </a:cubicBezTo>
                  <a:close/>
                  <a:moveTo>
                    <a:pt x="1169" y="0"/>
                  </a:moveTo>
                  <a:cubicBezTo>
                    <a:pt x="520" y="0"/>
                    <a:pt x="1" y="530"/>
                    <a:pt x="1" y="1179"/>
                  </a:cubicBezTo>
                  <a:lnTo>
                    <a:pt x="1" y="9099"/>
                  </a:lnTo>
                  <a:cubicBezTo>
                    <a:pt x="1" y="9748"/>
                    <a:pt x="531" y="10267"/>
                    <a:pt x="1169" y="10278"/>
                  </a:cubicBezTo>
                  <a:lnTo>
                    <a:pt x="4047" y="10278"/>
                  </a:lnTo>
                  <a:cubicBezTo>
                    <a:pt x="4696" y="10267"/>
                    <a:pt x="5215" y="9748"/>
                    <a:pt x="5215" y="9099"/>
                  </a:cubicBezTo>
                  <a:lnTo>
                    <a:pt x="5215" y="1179"/>
                  </a:lnTo>
                  <a:cubicBezTo>
                    <a:pt x="5215" y="530"/>
                    <a:pt x="4685" y="0"/>
                    <a:pt x="4047" y="0"/>
                  </a:cubicBezTo>
                  <a:close/>
                </a:path>
              </a:pathLst>
            </a:custGeom>
            <a:solidFill>
              <a:srgbClr val="91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8"/>
            <p:cNvSpPr/>
            <p:nvPr/>
          </p:nvSpPr>
          <p:spPr>
            <a:xfrm>
              <a:off x="6983503" y="2173622"/>
              <a:ext cx="236322" cy="203001"/>
            </a:xfrm>
            <a:custGeom>
              <a:rect b="b" l="l" r="r" t="t"/>
              <a:pathLst>
                <a:path extrusionOk="0" h="4685" w="5454">
                  <a:moveTo>
                    <a:pt x="1288" y="0"/>
                  </a:moveTo>
                  <a:cubicBezTo>
                    <a:pt x="574" y="0"/>
                    <a:pt x="1" y="585"/>
                    <a:pt x="1" y="1288"/>
                  </a:cubicBezTo>
                  <a:lnTo>
                    <a:pt x="1" y="4674"/>
                  </a:lnTo>
                  <a:lnTo>
                    <a:pt x="844" y="4674"/>
                  </a:lnTo>
                  <a:lnTo>
                    <a:pt x="844" y="1288"/>
                  </a:lnTo>
                  <a:cubicBezTo>
                    <a:pt x="844" y="1050"/>
                    <a:pt x="1039" y="855"/>
                    <a:pt x="1288" y="855"/>
                  </a:cubicBezTo>
                  <a:lnTo>
                    <a:pt x="4155" y="855"/>
                  </a:lnTo>
                  <a:cubicBezTo>
                    <a:pt x="4393" y="855"/>
                    <a:pt x="4588" y="1050"/>
                    <a:pt x="4588" y="1288"/>
                  </a:cubicBezTo>
                  <a:lnTo>
                    <a:pt x="4588" y="4685"/>
                  </a:lnTo>
                  <a:lnTo>
                    <a:pt x="5442" y="4685"/>
                  </a:lnTo>
                  <a:lnTo>
                    <a:pt x="5442" y="1299"/>
                  </a:lnTo>
                  <a:cubicBezTo>
                    <a:pt x="5453" y="585"/>
                    <a:pt x="4869" y="0"/>
                    <a:pt x="4155" y="0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8"/>
            <p:cNvSpPr/>
            <p:nvPr/>
          </p:nvSpPr>
          <p:spPr>
            <a:xfrm>
              <a:off x="6967558" y="2410329"/>
              <a:ext cx="85837" cy="47880"/>
            </a:xfrm>
            <a:custGeom>
              <a:rect b="b" l="l" r="r" t="t"/>
              <a:pathLst>
                <a:path extrusionOk="0" h="1105" w="1981">
                  <a:moveTo>
                    <a:pt x="455" y="1"/>
                  </a:moveTo>
                  <a:cubicBezTo>
                    <a:pt x="206" y="1"/>
                    <a:pt x="1" y="250"/>
                    <a:pt x="1" y="553"/>
                  </a:cubicBezTo>
                  <a:cubicBezTo>
                    <a:pt x="1" y="856"/>
                    <a:pt x="206" y="1104"/>
                    <a:pt x="455" y="1104"/>
                  </a:cubicBezTo>
                  <a:lnTo>
                    <a:pt x="1515" y="1104"/>
                  </a:lnTo>
                  <a:cubicBezTo>
                    <a:pt x="1775" y="1104"/>
                    <a:pt x="1981" y="856"/>
                    <a:pt x="1981" y="553"/>
                  </a:cubicBezTo>
                  <a:cubicBezTo>
                    <a:pt x="1981" y="250"/>
                    <a:pt x="1775" y="1"/>
                    <a:pt x="1526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8"/>
            <p:cNvSpPr/>
            <p:nvPr/>
          </p:nvSpPr>
          <p:spPr>
            <a:xfrm>
              <a:off x="6944593" y="2410329"/>
              <a:ext cx="86313" cy="47880"/>
            </a:xfrm>
            <a:custGeom>
              <a:rect b="b" l="l" r="r" t="t"/>
              <a:pathLst>
                <a:path extrusionOk="0" h="1105" w="1992">
                  <a:moveTo>
                    <a:pt x="466" y="1"/>
                  </a:moveTo>
                  <a:cubicBezTo>
                    <a:pt x="206" y="1"/>
                    <a:pt x="1" y="250"/>
                    <a:pt x="1" y="553"/>
                  </a:cubicBezTo>
                  <a:cubicBezTo>
                    <a:pt x="1" y="856"/>
                    <a:pt x="206" y="1104"/>
                    <a:pt x="466" y="1104"/>
                  </a:cubicBezTo>
                  <a:lnTo>
                    <a:pt x="1537" y="1104"/>
                  </a:lnTo>
                  <a:cubicBezTo>
                    <a:pt x="1786" y="1104"/>
                    <a:pt x="1991" y="856"/>
                    <a:pt x="1991" y="553"/>
                  </a:cubicBezTo>
                  <a:lnTo>
                    <a:pt x="1980" y="553"/>
                  </a:lnTo>
                  <a:cubicBezTo>
                    <a:pt x="1980" y="250"/>
                    <a:pt x="1786" y="1"/>
                    <a:pt x="1526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8"/>
            <p:cNvSpPr/>
            <p:nvPr/>
          </p:nvSpPr>
          <p:spPr>
            <a:xfrm>
              <a:off x="7169125" y="2410329"/>
              <a:ext cx="85837" cy="47880"/>
            </a:xfrm>
            <a:custGeom>
              <a:rect b="b" l="l" r="r" t="t"/>
              <a:pathLst>
                <a:path extrusionOk="0" h="1105" w="1981">
                  <a:moveTo>
                    <a:pt x="455" y="1"/>
                  </a:moveTo>
                  <a:cubicBezTo>
                    <a:pt x="196" y="1"/>
                    <a:pt x="1" y="250"/>
                    <a:pt x="1" y="553"/>
                  </a:cubicBezTo>
                  <a:cubicBezTo>
                    <a:pt x="1" y="856"/>
                    <a:pt x="196" y="1104"/>
                    <a:pt x="455" y="1104"/>
                  </a:cubicBezTo>
                  <a:lnTo>
                    <a:pt x="1526" y="1104"/>
                  </a:lnTo>
                  <a:cubicBezTo>
                    <a:pt x="1775" y="1104"/>
                    <a:pt x="1981" y="856"/>
                    <a:pt x="1981" y="553"/>
                  </a:cubicBezTo>
                  <a:cubicBezTo>
                    <a:pt x="1981" y="250"/>
                    <a:pt x="1775" y="1"/>
                    <a:pt x="1526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8"/>
            <p:cNvSpPr/>
            <p:nvPr/>
          </p:nvSpPr>
          <p:spPr>
            <a:xfrm>
              <a:off x="7146637" y="2410329"/>
              <a:ext cx="85837" cy="47880"/>
            </a:xfrm>
            <a:custGeom>
              <a:rect b="b" l="l" r="r" t="t"/>
              <a:pathLst>
                <a:path extrusionOk="0" h="1105" w="1981">
                  <a:moveTo>
                    <a:pt x="455" y="1"/>
                  </a:moveTo>
                  <a:cubicBezTo>
                    <a:pt x="206" y="1"/>
                    <a:pt x="0" y="250"/>
                    <a:pt x="0" y="553"/>
                  </a:cubicBezTo>
                  <a:cubicBezTo>
                    <a:pt x="0" y="856"/>
                    <a:pt x="206" y="1104"/>
                    <a:pt x="455" y="1104"/>
                  </a:cubicBezTo>
                  <a:lnTo>
                    <a:pt x="1526" y="1104"/>
                  </a:lnTo>
                  <a:cubicBezTo>
                    <a:pt x="1786" y="1104"/>
                    <a:pt x="1980" y="856"/>
                    <a:pt x="1980" y="553"/>
                  </a:cubicBezTo>
                  <a:cubicBezTo>
                    <a:pt x="1980" y="250"/>
                    <a:pt x="1786" y="1"/>
                    <a:pt x="1526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8"/>
            <p:cNvSpPr/>
            <p:nvPr/>
          </p:nvSpPr>
          <p:spPr>
            <a:xfrm>
              <a:off x="6922582" y="2426751"/>
              <a:ext cx="463198" cy="639464"/>
            </a:xfrm>
            <a:custGeom>
              <a:rect b="b" l="l" r="r" t="t"/>
              <a:pathLst>
                <a:path extrusionOk="0" h="14758" w="10690">
                  <a:moveTo>
                    <a:pt x="866" y="1"/>
                  </a:moveTo>
                  <a:cubicBezTo>
                    <a:pt x="390" y="1"/>
                    <a:pt x="0" y="379"/>
                    <a:pt x="0" y="855"/>
                  </a:cubicBezTo>
                  <a:lnTo>
                    <a:pt x="11" y="13903"/>
                  </a:lnTo>
                  <a:cubicBezTo>
                    <a:pt x="11" y="14379"/>
                    <a:pt x="390" y="14757"/>
                    <a:pt x="866" y="14757"/>
                  </a:cubicBezTo>
                  <a:lnTo>
                    <a:pt x="9834" y="14757"/>
                  </a:lnTo>
                  <a:cubicBezTo>
                    <a:pt x="9841" y="14758"/>
                    <a:pt x="9847" y="14758"/>
                    <a:pt x="9854" y="14758"/>
                  </a:cubicBezTo>
                  <a:cubicBezTo>
                    <a:pt x="10321" y="14758"/>
                    <a:pt x="10689" y="14372"/>
                    <a:pt x="10689" y="13903"/>
                  </a:cubicBezTo>
                  <a:lnTo>
                    <a:pt x="10689" y="855"/>
                  </a:lnTo>
                  <a:cubicBezTo>
                    <a:pt x="10678" y="379"/>
                    <a:pt x="10300" y="1"/>
                    <a:pt x="9824" y="1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8"/>
            <p:cNvSpPr/>
            <p:nvPr/>
          </p:nvSpPr>
          <p:spPr>
            <a:xfrm>
              <a:off x="6806763" y="2426751"/>
              <a:ext cx="463198" cy="639941"/>
            </a:xfrm>
            <a:custGeom>
              <a:rect b="b" l="l" r="r" t="t"/>
              <a:pathLst>
                <a:path extrusionOk="0" h="14769" w="10690">
                  <a:moveTo>
                    <a:pt x="866" y="1"/>
                  </a:moveTo>
                  <a:cubicBezTo>
                    <a:pt x="390" y="1"/>
                    <a:pt x="1" y="379"/>
                    <a:pt x="1" y="855"/>
                  </a:cubicBezTo>
                  <a:lnTo>
                    <a:pt x="12" y="13903"/>
                  </a:lnTo>
                  <a:cubicBezTo>
                    <a:pt x="12" y="14379"/>
                    <a:pt x="390" y="14768"/>
                    <a:pt x="866" y="14768"/>
                  </a:cubicBezTo>
                  <a:lnTo>
                    <a:pt x="9835" y="14768"/>
                  </a:lnTo>
                  <a:cubicBezTo>
                    <a:pt x="10300" y="14768"/>
                    <a:pt x="10690" y="14379"/>
                    <a:pt x="10690" y="13903"/>
                  </a:cubicBezTo>
                  <a:lnTo>
                    <a:pt x="10679" y="855"/>
                  </a:lnTo>
                  <a:cubicBezTo>
                    <a:pt x="10679" y="379"/>
                    <a:pt x="10300" y="1"/>
                    <a:pt x="9824" y="1"/>
                  </a:cubicBezTo>
                  <a:close/>
                </a:path>
              </a:pathLst>
            </a:custGeom>
            <a:solidFill>
              <a:srgbClr val="80C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8"/>
            <p:cNvSpPr/>
            <p:nvPr/>
          </p:nvSpPr>
          <p:spPr>
            <a:xfrm>
              <a:off x="6806763" y="2423935"/>
              <a:ext cx="462721" cy="68505"/>
            </a:xfrm>
            <a:custGeom>
              <a:rect b="b" l="l" r="r" t="t"/>
              <a:pathLst>
                <a:path extrusionOk="0" h="1581" w="10679">
                  <a:moveTo>
                    <a:pt x="9843" y="0"/>
                  </a:moveTo>
                  <a:cubicBezTo>
                    <a:pt x="9837" y="0"/>
                    <a:pt x="9831" y="1"/>
                    <a:pt x="9824" y="1"/>
                  </a:cubicBezTo>
                  <a:lnTo>
                    <a:pt x="866" y="1"/>
                  </a:lnTo>
                  <a:cubicBezTo>
                    <a:pt x="390" y="1"/>
                    <a:pt x="1" y="379"/>
                    <a:pt x="1" y="855"/>
                  </a:cubicBezTo>
                  <a:lnTo>
                    <a:pt x="1" y="1580"/>
                  </a:lnTo>
                  <a:lnTo>
                    <a:pt x="10679" y="1580"/>
                  </a:lnTo>
                  <a:lnTo>
                    <a:pt x="10679" y="845"/>
                  </a:lnTo>
                  <a:cubicBezTo>
                    <a:pt x="10679" y="386"/>
                    <a:pt x="10300" y="0"/>
                    <a:pt x="9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8"/>
            <p:cNvSpPr/>
            <p:nvPr/>
          </p:nvSpPr>
          <p:spPr>
            <a:xfrm>
              <a:off x="6869124" y="2514875"/>
              <a:ext cx="319271" cy="499768"/>
            </a:xfrm>
            <a:custGeom>
              <a:rect b="b" l="l" r="r" t="t"/>
              <a:pathLst>
                <a:path extrusionOk="0" h="11534" w="6914">
                  <a:moveTo>
                    <a:pt x="671" y="1"/>
                  </a:moveTo>
                  <a:cubicBezTo>
                    <a:pt x="303" y="11"/>
                    <a:pt x="0" y="314"/>
                    <a:pt x="11" y="693"/>
                  </a:cubicBezTo>
                  <a:lnTo>
                    <a:pt x="11" y="10841"/>
                  </a:lnTo>
                  <a:cubicBezTo>
                    <a:pt x="0" y="11209"/>
                    <a:pt x="303" y="11523"/>
                    <a:pt x="671" y="11533"/>
                  </a:cubicBezTo>
                  <a:lnTo>
                    <a:pt x="6243" y="11533"/>
                  </a:lnTo>
                  <a:cubicBezTo>
                    <a:pt x="6610" y="11523"/>
                    <a:pt x="6913" y="11209"/>
                    <a:pt x="6903" y="10841"/>
                  </a:cubicBezTo>
                  <a:lnTo>
                    <a:pt x="6903" y="693"/>
                  </a:lnTo>
                  <a:cubicBezTo>
                    <a:pt x="6913" y="314"/>
                    <a:pt x="6610" y="11"/>
                    <a:pt x="6243" y="1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8"/>
            <p:cNvSpPr/>
            <p:nvPr/>
          </p:nvSpPr>
          <p:spPr>
            <a:xfrm>
              <a:off x="6869114" y="2514883"/>
              <a:ext cx="299150" cy="499768"/>
            </a:xfrm>
            <a:custGeom>
              <a:rect b="b" l="l" r="r" t="t"/>
              <a:pathLst>
                <a:path extrusionOk="0" h="11534" w="6904">
                  <a:moveTo>
                    <a:pt x="672" y="1"/>
                  </a:moveTo>
                  <a:cubicBezTo>
                    <a:pt x="293" y="11"/>
                    <a:pt x="1" y="314"/>
                    <a:pt x="12" y="693"/>
                  </a:cubicBezTo>
                  <a:lnTo>
                    <a:pt x="12" y="10841"/>
                  </a:lnTo>
                  <a:cubicBezTo>
                    <a:pt x="1" y="11209"/>
                    <a:pt x="293" y="11523"/>
                    <a:pt x="672" y="11533"/>
                  </a:cubicBezTo>
                  <a:lnTo>
                    <a:pt x="6232" y="11533"/>
                  </a:lnTo>
                  <a:cubicBezTo>
                    <a:pt x="6611" y="11523"/>
                    <a:pt x="6903" y="11209"/>
                    <a:pt x="6892" y="10841"/>
                  </a:cubicBezTo>
                  <a:lnTo>
                    <a:pt x="6892" y="693"/>
                  </a:lnTo>
                  <a:cubicBezTo>
                    <a:pt x="6903" y="314"/>
                    <a:pt x="6611" y="11"/>
                    <a:pt x="6232" y="1"/>
                  </a:cubicBezTo>
                  <a:close/>
                </a:path>
              </a:pathLst>
            </a:custGeom>
            <a:solidFill>
              <a:srgbClr val="161519">
                <a:alpha val="15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8"/>
            <p:cNvSpPr/>
            <p:nvPr/>
          </p:nvSpPr>
          <p:spPr>
            <a:xfrm>
              <a:off x="6868637" y="2785344"/>
              <a:ext cx="299150" cy="18329"/>
            </a:xfrm>
            <a:custGeom>
              <a:rect b="b" l="l" r="r" t="t"/>
              <a:pathLst>
                <a:path extrusionOk="0" h="423" w="6904">
                  <a:moveTo>
                    <a:pt x="1" y="1"/>
                  </a:moveTo>
                  <a:lnTo>
                    <a:pt x="1" y="423"/>
                  </a:lnTo>
                  <a:lnTo>
                    <a:pt x="6903" y="423"/>
                  </a:lnTo>
                  <a:lnTo>
                    <a:pt x="6903" y="1"/>
                  </a:ln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8"/>
            <p:cNvSpPr/>
            <p:nvPr/>
          </p:nvSpPr>
          <p:spPr>
            <a:xfrm>
              <a:off x="6868637" y="2873042"/>
              <a:ext cx="299150" cy="17852"/>
            </a:xfrm>
            <a:custGeom>
              <a:rect b="b" l="l" r="r" t="t"/>
              <a:pathLst>
                <a:path extrusionOk="0" h="412" w="6904">
                  <a:moveTo>
                    <a:pt x="1" y="0"/>
                  </a:moveTo>
                  <a:lnTo>
                    <a:pt x="1" y="411"/>
                  </a:lnTo>
                  <a:lnTo>
                    <a:pt x="6903" y="411"/>
                  </a:lnTo>
                  <a:lnTo>
                    <a:pt x="6903" y="0"/>
                  </a:ln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8"/>
            <p:cNvSpPr/>
            <p:nvPr/>
          </p:nvSpPr>
          <p:spPr>
            <a:xfrm>
              <a:off x="6908500" y="2610510"/>
              <a:ext cx="226919" cy="20192"/>
            </a:xfrm>
            <a:custGeom>
              <a:rect b="b" l="l" r="r" t="t"/>
              <a:pathLst>
                <a:path extrusionOk="0" h="466" w="5237">
                  <a:moveTo>
                    <a:pt x="1" y="1"/>
                  </a:moveTo>
                  <a:lnTo>
                    <a:pt x="1" y="466"/>
                  </a:lnTo>
                  <a:lnTo>
                    <a:pt x="5237" y="466"/>
                  </a:lnTo>
                  <a:lnTo>
                    <a:pt x="5237" y="1"/>
                  </a:ln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7304139" y="2619436"/>
              <a:ext cx="12219" cy="77387"/>
            </a:xfrm>
            <a:custGeom>
              <a:rect b="b" l="l" r="r" t="t"/>
              <a:pathLst>
                <a:path extrusionOk="0" h="1786" w="282">
                  <a:moveTo>
                    <a:pt x="1" y="0"/>
                  </a:moveTo>
                  <a:lnTo>
                    <a:pt x="1" y="1785"/>
                  </a:lnTo>
                  <a:lnTo>
                    <a:pt x="282" y="178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8"/>
            <p:cNvSpPr/>
            <p:nvPr/>
          </p:nvSpPr>
          <p:spPr>
            <a:xfrm>
              <a:off x="7357564" y="2619436"/>
              <a:ext cx="12262" cy="77387"/>
            </a:xfrm>
            <a:custGeom>
              <a:rect b="b" l="l" r="r" t="t"/>
              <a:pathLst>
                <a:path extrusionOk="0" h="1786" w="283">
                  <a:moveTo>
                    <a:pt x="1" y="0"/>
                  </a:moveTo>
                  <a:lnTo>
                    <a:pt x="1" y="1785"/>
                  </a:lnTo>
                  <a:lnTo>
                    <a:pt x="282" y="178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8"/>
            <p:cNvSpPr/>
            <p:nvPr/>
          </p:nvSpPr>
          <p:spPr>
            <a:xfrm>
              <a:off x="7577416" y="2619436"/>
              <a:ext cx="12262" cy="77387"/>
            </a:xfrm>
            <a:custGeom>
              <a:rect b="b" l="l" r="r" t="t"/>
              <a:pathLst>
                <a:path extrusionOk="0" h="1786" w="283">
                  <a:moveTo>
                    <a:pt x="1" y="0"/>
                  </a:moveTo>
                  <a:lnTo>
                    <a:pt x="1" y="1785"/>
                  </a:lnTo>
                  <a:lnTo>
                    <a:pt x="282" y="178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8"/>
            <p:cNvSpPr/>
            <p:nvPr/>
          </p:nvSpPr>
          <p:spPr>
            <a:xfrm>
              <a:off x="7631361" y="2619436"/>
              <a:ext cx="11742" cy="77387"/>
            </a:xfrm>
            <a:custGeom>
              <a:rect b="b" l="l" r="r" t="t"/>
              <a:pathLst>
                <a:path extrusionOk="0" h="1786" w="271">
                  <a:moveTo>
                    <a:pt x="0" y="0"/>
                  </a:moveTo>
                  <a:lnTo>
                    <a:pt x="0" y="1785"/>
                  </a:lnTo>
                  <a:lnTo>
                    <a:pt x="271" y="1785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8"/>
            <p:cNvSpPr/>
            <p:nvPr/>
          </p:nvSpPr>
          <p:spPr>
            <a:xfrm>
              <a:off x="7295256" y="2604401"/>
              <a:ext cx="361935" cy="32411"/>
            </a:xfrm>
            <a:custGeom>
              <a:rect b="b" l="l" r="r" t="t"/>
              <a:pathLst>
                <a:path extrusionOk="0" h="748" w="8353">
                  <a:moveTo>
                    <a:pt x="0" y="1"/>
                  </a:moveTo>
                  <a:lnTo>
                    <a:pt x="0" y="747"/>
                  </a:lnTo>
                  <a:lnTo>
                    <a:pt x="8352" y="747"/>
                  </a:lnTo>
                  <a:lnTo>
                    <a:pt x="8352" y="1"/>
                  </a:lnTo>
                  <a:close/>
                </a:path>
              </a:pathLst>
            </a:custGeom>
            <a:solidFill>
              <a:srgbClr val="91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8"/>
            <p:cNvSpPr/>
            <p:nvPr/>
          </p:nvSpPr>
          <p:spPr>
            <a:xfrm>
              <a:off x="7196336" y="3101777"/>
              <a:ext cx="72231" cy="18805"/>
            </a:xfrm>
            <a:custGeom>
              <a:rect b="b" l="l" r="r" t="t"/>
              <a:pathLst>
                <a:path extrusionOk="0" h="434" w="1667">
                  <a:moveTo>
                    <a:pt x="0" y="1"/>
                  </a:moveTo>
                  <a:lnTo>
                    <a:pt x="0" y="433"/>
                  </a:lnTo>
                  <a:lnTo>
                    <a:pt x="1666" y="433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8"/>
            <p:cNvSpPr/>
            <p:nvPr/>
          </p:nvSpPr>
          <p:spPr>
            <a:xfrm>
              <a:off x="7662298" y="3101777"/>
              <a:ext cx="72231" cy="18805"/>
            </a:xfrm>
            <a:custGeom>
              <a:rect b="b" l="l" r="r" t="t"/>
              <a:pathLst>
                <a:path extrusionOk="0" h="434" w="1667">
                  <a:moveTo>
                    <a:pt x="0" y="1"/>
                  </a:moveTo>
                  <a:lnTo>
                    <a:pt x="0" y="433"/>
                  </a:lnTo>
                  <a:lnTo>
                    <a:pt x="1666" y="433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8"/>
            <p:cNvSpPr/>
            <p:nvPr/>
          </p:nvSpPr>
          <p:spPr>
            <a:xfrm>
              <a:off x="7214144" y="2686943"/>
              <a:ext cx="695230" cy="426151"/>
            </a:xfrm>
            <a:custGeom>
              <a:rect b="b" l="l" r="r" t="t"/>
              <a:pathLst>
                <a:path extrusionOk="0" h="9835" w="16045">
                  <a:moveTo>
                    <a:pt x="455" y="0"/>
                  </a:moveTo>
                  <a:cubicBezTo>
                    <a:pt x="195" y="0"/>
                    <a:pt x="0" y="195"/>
                    <a:pt x="0" y="454"/>
                  </a:cubicBezTo>
                  <a:lnTo>
                    <a:pt x="0" y="9380"/>
                  </a:lnTo>
                  <a:cubicBezTo>
                    <a:pt x="0" y="9629"/>
                    <a:pt x="195" y="9834"/>
                    <a:pt x="455" y="9834"/>
                  </a:cubicBezTo>
                  <a:lnTo>
                    <a:pt x="15590" y="9834"/>
                  </a:lnTo>
                  <a:cubicBezTo>
                    <a:pt x="15839" y="9834"/>
                    <a:pt x="16045" y="9629"/>
                    <a:pt x="16045" y="9380"/>
                  </a:cubicBezTo>
                  <a:lnTo>
                    <a:pt x="16045" y="454"/>
                  </a:lnTo>
                  <a:cubicBezTo>
                    <a:pt x="16045" y="195"/>
                    <a:pt x="15839" y="0"/>
                    <a:pt x="15590" y="0"/>
                  </a:cubicBezTo>
                  <a:close/>
                </a:path>
              </a:pathLst>
            </a:custGeom>
            <a:solidFill>
              <a:srgbClr val="161519">
                <a:alpha val="76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8"/>
            <p:cNvSpPr/>
            <p:nvPr/>
          </p:nvSpPr>
          <p:spPr>
            <a:xfrm>
              <a:off x="7103958" y="2686943"/>
              <a:ext cx="695273" cy="425674"/>
            </a:xfrm>
            <a:custGeom>
              <a:rect b="b" l="l" r="r" t="t"/>
              <a:pathLst>
                <a:path extrusionOk="0" h="9824" w="16046">
                  <a:moveTo>
                    <a:pt x="455" y="0"/>
                  </a:moveTo>
                  <a:cubicBezTo>
                    <a:pt x="207" y="0"/>
                    <a:pt x="1" y="195"/>
                    <a:pt x="1" y="454"/>
                  </a:cubicBezTo>
                  <a:lnTo>
                    <a:pt x="1" y="9369"/>
                  </a:lnTo>
                  <a:cubicBezTo>
                    <a:pt x="1" y="9629"/>
                    <a:pt x="207" y="9824"/>
                    <a:pt x="455" y="9824"/>
                  </a:cubicBezTo>
                  <a:lnTo>
                    <a:pt x="15591" y="9824"/>
                  </a:lnTo>
                  <a:cubicBezTo>
                    <a:pt x="15850" y="9824"/>
                    <a:pt x="16045" y="9629"/>
                    <a:pt x="16045" y="9369"/>
                  </a:cubicBezTo>
                  <a:lnTo>
                    <a:pt x="16045" y="454"/>
                  </a:lnTo>
                  <a:cubicBezTo>
                    <a:pt x="16045" y="195"/>
                    <a:pt x="15850" y="0"/>
                    <a:pt x="15591" y="0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8"/>
            <p:cNvSpPr/>
            <p:nvPr/>
          </p:nvSpPr>
          <p:spPr>
            <a:xfrm>
              <a:off x="7161625" y="2739900"/>
              <a:ext cx="570569" cy="330027"/>
            </a:xfrm>
            <a:custGeom>
              <a:rect b="b" l="l" r="r" t="t"/>
              <a:pathLst>
                <a:path extrusionOk="0" h="7423" w="13168">
                  <a:moveTo>
                    <a:pt x="1" y="1"/>
                  </a:moveTo>
                  <a:lnTo>
                    <a:pt x="1" y="7422"/>
                  </a:lnTo>
                  <a:lnTo>
                    <a:pt x="13167" y="7422"/>
                  </a:lnTo>
                  <a:lnTo>
                    <a:pt x="13167" y="1"/>
                  </a:lnTo>
                  <a:close/>
                </a:path>
              </a:pathLst>
            </a:custGeom>
            <a:solidFill>
              <a:srgbClr val="161519">
                <a:alpha val="28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8"/>
            <p:cNvSpPr/>
            <p:nvPr/>
          </p:nvSpPr>
          <p:spPr>
            <a:xfrm>
              <a:off x="7161625" y="2739900"/>
              <a:ext cx="557440" cy="330027"/>
            </a:xfrm>
            <a:custGeom>
              <a:rect b="b" l="l" r="r" t="t"/>
              <a:pathLst>
                <a:path extrusionOk="0" h="7423" w="12865">
                  <a:moveTo>
                    <a:pt x="1" y="1"/>
                  </a:moveTo>
                  <a:lnTo>
                    <a:pt x="1" y="7422"/>
                  </a:lnTo>
                  <a:lnTo>
                    <a:pt x="12864" y="7422"/>
                  </a:lnTo>
                  <a:lnTo>
                    <a:pt x="12864" y="1"/>
                  </a:lnTo>
                  <a:close/>
                </a:path>
              </a:pathLst>
            </a:custGeom>
            <a:solidFill>
              <a:srgbClr val="80C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8"/>
            <p:cNvSpPr/>
            <p:nvPr/>
          </p:nvSpPr>
          <p:spPr>
            <a:xfrm>
              <a:off x="7161629" y="2739891"/>
              <a:ext cx="554624" cy="136446"/>
            </a:xfrm>
            <a:custGeom>
              <a:rect b="b" l="l" r="r" t="t"/>
              <a:pathLst>
                <a:path extrusionOk="0" h="3149" w="12800">
                  <a:moveTo>
                    <a:pt x="1" y="1"/>
                  </a:moveTo>
                  <a:lnTo>
                    <a:pt x="1" y="3149"/>
                  </a:lnTo>
                  <a:lnTo>
                    <a:pt x="12799" y="3149"/>
                  </a:lnTo>
                  <a:lnTo>
                    <a:pt x="12799" y="1"/>
                  </a:lnTo>
                  <a:close/>
                </a:path>
              </a:pathLst>
            </a:custGeom>
            <a:solidFill>
              <a:srgbClr val="80C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8"/>
            <p:cNvSpPr/>
            <p:nvPr/>
          </p:nvSpPr>
          <p:spPr>
            <a:xfrm>
              <a:off x="7319607" y="2830839"/>
              <a:ext cx="225056" cy="10833"/>
            </a:xfrm>
            <a:custGeom>
              <a:rect b="b" l="l" r="r" t="t"/>
              <a:pathLst>
                <a:path extrusionOk="0" h="250" w="5194">
                  <a:moveTo>
                    <a:pt x="1" y="0"/>
                  </a:moveTo>
                  <a:lnTo>
                    <a:pt x="1" y="249"/>
                  </a:lnTo>
                  <a:lnTo>
                    <a:pt x="5194" y="249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8"/>
            <p:cNvSpPr/>
            <p:nvPr/>
          </p:nvSpPr>
          <p:spPr>
            <a:xfrm>
              <a:off x="6440892" y="3137445"/>
              <a:ext cx="850641" cy="426156"/>
            </a:xfrm>
            <a:custGeom>
              <a:rect b="b" l="l" r="r" t="t"/>
              <a:pathLst>
                <a:path extrusionOk="0" h="9457" w="15331">
                  <a:moveTo>
                    <a:pt x="1" y="1"/>
                  </a:moveTo>
                  <a:lnTo>
                    <a:pt x="1" y="9456"/>
                  </a:lnTo>
                  <a:lnTo>
                    <a:pt x="15331" y="9456"/>
                  </a:lnTo>
                  <a:lnTo>
                    <a:pt x="15331" y="1"/>
                  </a:lnTo>
                  <a:close/>
                </a:path>
              </a:pathLst>
            </a:custGeom>
            <a:solidFill>
              <a:srgbClr val="91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8"/>
            <p:cNvSpPr/>
            <p:nvPr/>
          </p:nvSpPr>
          <p:spPr>
            <a:xfrm>
              <a:off x="7045923" y="3152418"/>
              <a:ext cx="1166246" cy="411635"/>
            </a:xfrm>
            <a:custGeom>
              <a:rect b="b" l="l" r="r" t="t"/>
              <a:pathLst>
                <a:path extrusionOk="0" h="9500" w="31484">
                  <a:moveTo>
                    <a:pt x="0" y="1"/>
                  </a:moveTo>
                  <a:lnTo>
                    <a:pt x="0" y="9500"/>
                  </a:lnTo>
                  <a:lnTo>
                    <a:pt x="31483" y="9500"/>
                  </a:lnTo>
                  <a:lnTo>
                    <a:pt x="31483" y="1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8"/>
            <p:cNvSpPr/>
            <p:nvPr/>
          </p:nvSpPr>
          <p:spPr>
            <a:xfrm>
              <a:off x="6440888" y="3215214"/>
              <a:ext cx="1767681" cy="142079"/>
            </a:xfrm>
            <a:custGeom>
              <a:rect b="b" l="l" r="r" t="t"/>
              <a:pathLst>
                <a:path extrusionOk="0" h="3279" w="46229">
                  <a:moveTo>
                    <a:pt x="0" y="1"/>
                  </a:moveTo>
                  <a:lnTo>
                    <a:pt x="0" y="3279"/>
                  </a:lnTo>
                  <a:lnTo>
                    <a:pt x="46229" y="3279"/>
                  </a:lnTo>
                  <a:lnTo>
                    <a:pt x="46229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8"/>
            <p:cNvSpPr/>
            <p:nvPr/>
          </p:nvSpPr>
          <p:spPr>
            <a:xfrm>
              <a:off x="6748923" y="3068977"/>
              <a:ext cx="719625" cy="151005"/>
            </a:xfrm>
            <a:custGeom>
              <a:rect b="b" l="l" r="r" t="t"/>
              <a:pathLst>
                <a:path extrusionOk="0" h="3485" w="16608">
                  <a:moveTo>
                    <a:pt x="1" y="0"/>
                  </a:moveTo>
                  <a:lnTo>
                    <a:pt x="1" y="3484"/>
                  </a:lnTo>
                  <a:lnTo>
                    <a:pt x="16608" y="3484"/>
                  </a:lnTo>
                  <a:lnTo>
                    <a:pt x="16608" y="0"/>
                  </a:lnTo>
                  <a:close/>
                </a:path>
              </a:pathLst>
            </a:custGeom>
            <a:solidFill>
              <a:srgbClr val="91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8"/>
            <p:cNvSpPr/>
            <p:nvPr/>
          </p:nvSpPr>
          <p:spPr>
            <a:xfrm>
              <a:off x="7041287" y="3068981"/>
              <a:ext cx="1166294" cy="150996"/>
            </a:xfrm>
            <a:custGeom>
              <a:rect b="b" l="l" r="r" t="t"/>
              <a:pathLst>
                <a:path extrusionOk="0" h="3485" w="33560">
                  <a:moveTo>
                    <a:pt x="0" y="0"/>
                  </a:moveTo>
                  <a:lnTo>
                    <a:pt x="0" y="3484"/>
                  </a:lnTo>
                  <a:lnTo>
                    <a:pt x="33560" y="3484"/>
                  </a:lnTo>
                  <a:lnTo>
                    <a:pt x="33560" y="0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8"/>
            <p:cNvSpPr/>
            <p:nvPr/>
          </p:nvSpPr>
          <p:spPr>
            <a:xfrm>
              <a:off x="6440892" y="3068978"/>
              <a:ext cx="773601" cy="69899"/>
            </a:xfrm>
            <a:custGeom>
              <a:rect b="b" l="l" r="r" t="t"/>
              <a:pathLst>
                <a:path extrusionOk="0" h="1613" w="16608">
                  <a:moveTo>
                    <a:pt x="1" y="0"/>
                  </a:moveTo>
                  <a:lnTo>
                    <a:pt x="1" y="1612"/>
                  </a:lnTo>
                  <a:lnTo>
                    <a:pt x="16608" y="1612"/>
                  </a:lnTo>
                  <a:lnTo>
                    <a:pt x="16608" y="0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8"/>
            <p:cNvSpPr/>
            <p:nvPr/>
          </p:nvSpPr>
          <p:spPr>
            <a:xfrm>
              <a:off x="6991352" y="3068981"/>
              <a:ext cx="1216214" cy="69887"/>
            </a:xfrm>
            <a:custGeom>
              <a:rect b="b" l="l" r="r" t="t"/>
              <a:pathLst>
                <a:path extrusionOk="0" h="1613" w="33560">
                  <a:moveTo>
                    <a:pt x="0" y="0"/>
                  </a:moveTo>
                  <a:lnTo>
                    <a:pt x="0" y="1612"/>
                  </a:lnTo>
                  <a:lnTo>
                    <a:pt x="33560" y="1612"/>
                  </a:lnTo>
                  <a:lnTo>
                    <a:pt x="33560" y="0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8" name="Google Shape;61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9" name="Google Shape;619;p48"/>
          <p:cNvSpPr txBox="1"/>
          <p:nvPr/>
        </p:nvSpPr>
        <p:spPr>
          <a:xfrm>
            <a:off x="0" y="0"/>
            <a:ext cx="8364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Unattended Baggage Tracking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9"/>
          <p:cNvSpPr txBox="1"/>
          <p:nvPr/>
        </p:nvSpPr>
        <p:spPr>
          <a:xfrm>
            <a:off x="0" y="445050"/>
            <a:ext cx="83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Unattended object detection algorithm</a:t>
            </a:r>
            <a:endParaRPr sz="3000">
              <a:solidFill>
                <a:schemeClr val="lt1"/>
              </a:solidFill>
              <a:highlight>
                <a:schemeClr val="dk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25" name="Google Shape;625;p49"/>
          <p:cNvSpPr txBox="1"/>
          <p:nvPr/>
        </p:nvSpPr>
        <p:spPr>
          <a:xfrm>
            <a:off x="263375" y="1327400"/>
            <a:ext cx="4046100" cy="4848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Masked unattended object 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626" name="Google Shape;626;p49"/>
          <p:cNvSpPr txBox="1"/>
          <p:nvPr/>
        </p:nvSpPr>
        <p:spPr>
          <a:xfrm>
            <a:off x="263375" y="1878988"/>
            <a:ext cx="2179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Highlighting the unattended object 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27" name="Google Shape;627;p49"/>
          <p:cNvSpPr txBox="1"/>
          <p:nvPr/>
        </p:nvSpPr>
        <p:spPr>
          <a:xfrm>
            <a:off x="5172600" y="1157475"/>
            <a:ext cx="3259500" cy="10107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Checking if the person is near the object 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628" name="Google Shape;628;p49"/>
          <p:cNvSpPr txBox="1"/>
          <p:nvPr/>
        </p:nvSpPr>
        <p:spPr>
          <a:xfrm>
            <a:off x="5172600" y="2234100"/>
            <a:ext cx="284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Waiting for the threshold to trigger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29" name="Google Shape;629;p49"/>
          <p:cNvSpPr txBox="1"/>
          <p:nvPr/>
        </p:nvSpPr>
        <p:spPr>
          <a:xfrm>
            <a:off x="1388743" y="3271226"/>
            <a:ext cx="1986000" cy="5277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Camera feed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630" name="Google Shape;630;p49"/>
          <p:cNvSpPr txBox="1"/>
          <p:nvPr/>
        </p:nvSpPr>
        <p:spPr>
          <a:xfrm>
            <a:off x="1293422" y="3870782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Inject camera view in the system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31" name="Google Shape;631;p49"/>
          <p:cNvSpPr txBox="1"/>
          <p:nvPr/>
        </p:nvSpPr>
        <p:spPr>
          <a:xfrm>
            <a:off x="4361425" y="3271225"/>
            <a:ext cx="3654600" cy="5277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Object detection 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632" name="Google Shape;632;p49"/>
          <p:cNvSpPr txBox="1"/>
          <p:nvPr/>
        </p:nvSpPr>
        <p:spPr>
          <a:xfrm>
            <a:off x="4266100" y="4023175"/>
            <a:ext cx="2179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Detect the objects using cutting edge YOLO V9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33" name="Google Shape;633;p49"/>
          <p:cNvSpPr/>
          <p:nvPr/>
        </p:nvSpPr>
        <p:spPr>
          <a:xfrm rot="-2700000">
            <a:off x="783149" y="3322139"/>
            <a:ext cx="472046" cy="476711"/>
          </a:xfrm>
          <a:custGeom>
            <a:rect b="b" l="l" r="r" t="t"/>
            <a:pathLst>
              <a:path extrusionOk="0" h="209370" w="207321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9"/>
          <p:cNvSpPr/>
          <p:nvPr/>
        </p:nvSpPr>
        <p:spPr>
          <a:xfrm rot="-2841490">
            <a:off x="3751242" y="3321966"/>
            <a:ext cx="472079" cy="476745"/>
          </a:xfrm>
          <a:custGeom>
            <a:rect b="b" l="l" r="r" t="t"/>
            <a:pathLst>
              <a:path extrusionOk="0" h="209370" w="207321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9"/>
          <p:cNvSpPr/>
          <p:nvPr/>
        </p:nvSpPr>
        <p:spPr>
          <a:xfrm rot="-8100000">
            <a:off x="7536494" y="2740988"/>
            <a:ext cx="472046" cy="476711"/>
          </a:xfrm>
          <a:custGeom>
            <a:rect b="b" l="l" r="r" t="t"/>
            <a:pathLst>
              <a:path extrusionOk="0" h="209370" w="207321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9"/>
          <p:cNvSpPr/>
          <p:nvPr/>
        </p:nvSpPr>
        <p:spPr>
          <a:xfrm rot="8100000">
            <a:off x="4601144" y="1331438"/>
            <a:ext cx="472046" cy="476711"/>
          </a:xfrm>
          <a:custGeom>
            <a:rect b="b" l="l" r="r" t="t"/>
            <a:pathLst>
              <a:path extrusionOk="0" h="209370" w="207321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0"/>
          <p:cNvSpPr txBox="1"/>
          <p:nvPr/>
        </p:nvSpPr>
        <p:spPr>
          <a:xfrm>
            <a:off x="0" y="445050"/>
            <a:ext cx="83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Unattended object detection algorithm</a:t>
            </a:r>
            <a:endParaRPr sz="3000">
              <a:solidFill>
                <a:schemeClr val="lt1"/>
              </a:solidFill>
              <a:highlight>
                <a:schemeClr val="dk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43" name="Google Shape;643;p50"/>
          <p:cNvSpPr txBox="1"/>
          <p:nvPr/>
        </p:nvSpPr>
        <p:spPr>
          <a:xfrm>
            <a:off x="136900" y="3474700"/>
            <a:ext cx="4046100" cy="4848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Masked unattended object 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644" name="Google Shape;644;p50"/>
          <p:cNvSpPr txBox="1"/>
          <p:nvPr/>
        </p:nvSpPr>
        <p:spPr>
          <a:xfrm>
            <a:off x="360125" y="4265050"/>
            <a:ext cx="2179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Highlighting the unattended object 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45" name="Google Shape;645;p50"/>
          <p:cNvSpPr txBox="1"/>
          <p:nvPr/>
        </p:nvSpPr>
        <p:spPr>
          <a:xfrm>
            <a:off x="5151675" y="3313400"/>
            <a:ext cx="3886200" cy="10107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Checking if the person is near the object 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646" name="Google Shape;646;p50"/>
          <p:cNvSpPr txBox="1"/>
          <p:nvPr/>
        </p:nvSpPr>
        <p:spPr>
          <a:xfrm>
            <a:off x="5489100" y="4324100"/>
            <a:ext cx="284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Waiting for the threshold to trigger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47" name="Google Shape;647;p50"/>
          <p:cNvSpPr txBox="1"/>
          <p:nvPr/>
        </p:nvSpPr>
        <p:spPr>
          <a:xfrm>
            <a:off x="456868" y="1184526"/>
            <a:ext cx="1986000" cy="5277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Camera feed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648" name="Google Shape;648;p50"/>
          <p:cNvSpPr txBox="1"/>
          <p:nvPr/>
        </p:nvSpPr>
        <p:spPr>
          <a:xfrm>
            <a:off x="456872" y="1944382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Inject camera view in the system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49" name="Google Shape;649;p50"/>
          <p:cNvSpPr txBox="1"/>
          <p:nvPr/>
        </p:nvSpPr>
        <p:spPr>
          <a:xfrm>
            <a:off x="4677888" y="1184575"/>
            <a:ext cx="3654600" cy="5277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Object detection 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650" name="Google Shape;650;p50"/>
          <p:cNvSpPr txBox="1"/>
          <p:nvPr/>
        </p:nvSpPr>
        <p:spPr>
          <a:xfrm>
            <a:off x="5657050" y="2007063"/>
            <a:ext cx="2179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Detect the objects using cutting edge YOLO V9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51" name="Google Shape;651;p50"/>
          <p:cNvSpPr/>
          <p:nvPr/>
        </p:nvSpPr>
        <p:spPr>
          <a:xfrm rot="-2700000">
            <a:off x="2599124" y="1265639"/>
            <a:ext cx="472046" cy="476711"/>
          </a:xfrm>
          <a:custGeom>
            <a:rect b="b" l="l" r="r" t="t"/>
            <a:pathLst>
              <a:path extrusionOk="0" h="209370" w="207321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0"/>
          <p:cNvSpPr/>
          <p:nvPr/>
        </p:nvSpPr>
        <p:spPr>
          <a:xfrm rot="2700000">
            <a:off x="6780719" y="2588963"/>
            <a:ext cx="472046" cy="476711"/>
          </a:xfrm>
          <a:custGeom>
            <a:rect b="b" l="l" r="r" t="t"/>
            <a:pathLst>
              <a:path extrusionOk="0" h="209370" w="207321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0"/>
          <p:cNvSpPr/>
          <p:nvPr/>
        </p:nvSpPr>
        <p:spPr>
          <a:xfrm rot="8100000">
            <a:off x="4431306" y="3478751"/>
            <a:ext cx="472046" cy="476711"/>
          </a:xfrm>
          <a:custGeom>
            <a:rect b="b" l="l" r="r" t="t"/>
            <a:pathLst>
              <a:path extrusionOk="0" h="209370" w="207321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51"/>
          <p:cNvPicPr preferRelativeResize="0"/>
          <p:nvPr/>
        </p:nvPicPr>
        <p:blipFill rotWithShape="1">
          <a:blip r:embed="rId3">
            <a:alphaModFix/>
          </a:blip>
          <a:srcRect b="6512" l="5315" r="3201" t="11257"/>
          <a:stretch/>
        </p:blipFill>
        <p:spPr>
          <a:xfrm rot="214509">
            <a:off x="938003" y="3848733"/>
            <a:ext cx="2343046" cy="1100408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1"/>
          <p:cNvSpPr txBox="1"/>
          <p:nvPr/>
        </p:nvSpPr>
        <p:spPr>
          <a:xfrm>
            <a:off x="0" y="461200"/>
            <a:ext cx="772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Unattended object detection</a:t>
            </a:r>
            <a:endParaRPr sz="3000">
              <a:solidFill>
                <a:schemeClr val="lt1"/>
              </a:solidFill>
              <a:highlight>
                <a:schemeClr val="dk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61" name="Google Shape;661;p51"/>
          <p:cNvSpPr txBox="1"/>
          <p:nvPr/>
        </p:nvSpPr>
        <p:spPr>
          <a:xfrm>
            <a:off x="120575" y="1241875"/>
            <a:ext cx="36201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Key Objectives:</a:t>
            </a:r>
            <a:endParaRPr b="1"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519"/>
              </a:buClr>
              <a:buSzPts val="1800"/>
              <a:buFont typeface="Assistant"/>
              <a:buChar char="●"/>
            </a:pPr>
            <a:r>
              <a:rPr b="1"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Area Analysis:</a:t>
            </a: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 Automatically detect unattended objects and report them to the relevant authorities .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519"/>
              </a:buClr>
              <a:buSzPts val="1800"/>
              <a:buFont typeface="Assistant"/>
              <a:buChar char="●"/>
            </a:pPr>
            <a:r>
              <a:rPr b="1"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Security:</a:t>
            </a: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 Detects unattended baggage and belongings like book, bottles, and more, enhancing airport safety and security.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62" name="Google Shape;66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3" name="Google Shape;663;p51" title="Screen Recording 2024-04-12 at 1.35.52 AM_1_1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7925" y="1186300"/>
            <a:ext cx="4548202" cy="341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60155">
            <a:off x="5639115" y="3553551"/>
            <a:ext cx="3854323" cy="1276622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52"/>
          <p:cNvSpPr txBox="1"/>
          <p:nvPr/>
        </p:nvSpPr>
        <p:spPr>
          <a:xfrm>
            <a:off x="154600" y="0"/>
            <a:ext cx="53328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Real Time analysis</a:t>
            </a:r>
            <a:endParaRPr sz="28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670" name="Google Shape;670;p52"/>
          <p:cNvSpPr txBox="1"/>
          <p:nvPr/>
        </p:nvSpPr>
        <p:spPr>
          <a:xfrm>
            <a:off x="219625" y="886774"/>
            <a:ext cx="2184900" cy="7608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Input source - live video feed</a:t>
            </a:r>
            <a:endParaRPr sz="15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671" name="Google Shape;671;p52"/>
          <p:cNvSpPr txBox="1"/>
          <p:nvPr/>
        </p:nvSpPr>
        <p:spPr>
          <a:xfrm>
            <a:off x="3434875" y="886775"/>
            <a:ext cx="2095500" cy="7608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Frame processing - YOLOv9e</a:t>
            </a:r>
            <a:endParaRPr sz="15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672" name="Google Shape;672;p52"/>
          <p:cNvSpPr txBox="1"/>
          <p:nvPr/>
        </p:nvSpPr>
        <p:spPr>
          <a:xfrm>
            <a:off x="6910376" y="2414275"/>
            <a:ext cx="1752600" cy="8649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Object classification</a:t>
            </a:r>
            <a:endParaRPr sz="15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673" name="Google Shape;673;p52"/>
          <p:cNvSpPr txBox="1"/>
          <p:nvPr/>
        </p:nvSpPr>
        <p:spPr>
          <a:xfrm>
            <a:off x="6782725" y="826463"/>
            <a:ext cx="1809900" cy="7608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Object detection </a:t>
            </a:r>
            <a:endParaRPr sz="15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&amp; annotation</a:t>
            </a:r>
            <a:endParaRPr sz="15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674" name="Google Shape;674;p52"/>
          <p:cNvSpPr/>
          <p:nvPr/>
        </p:nvSpPr>
        <p:spPr>
          <a:xfrm flipH="1" rot="-7916441">
            <a:off x="2636900" y="1055699"/>
            <a:ext cx="521900" cy="527047"/>
          </a:xfrm>
          <a:custGeom>
            <a:rect b="b" l="l" r="r" t="t"/>
            <a:pathLst>
              <a:path extrusionOk="0" h="209370" w="207321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2"/>
          <p:cNvSpPr/>
          <p:nvPr/>
        </p:nvSpPr>
        <p:spPr>
          <a:xfrm flipH="1" rot="-2608284">
            <a:off x="7426639" y="1684617"/>
            <a:ext cx="522075" cy="527235"/>
          </a:xfrm>
          <a:custGeom>
            <a:rect b="b" l="l" r="r" t="t"/>
            <a:pathLst>
              <a:path extrusionOk="0" h="209370" w="207321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2"/>
          <p:cNvSpPr/>
          <p:nvPr/>
        </p:nvSpPr>
        <p:spPr>
          <a:xfrm flipH="1" rot="2883559">
            <a:off x="5959421" y="2583204"/>
            <a:ext cx="521900" cy="527047"/>
          </a:xfrm>
          <a:custGeom>
            <a:rect b="b" l="l" r="r" t="t"/>
            <a:pathLst>
              <a:path extrusionOk="0" h="209370" w="207321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2"/>
          <p:cNvSpPr txBox="1"/>
          <p:nvPr>
            <p:ph idx="12" type="sldNum"/>
          </p:nvPr>
        </p:nvSpPr>
        <p:spPr>
          <a:xfrm>
            <a:off x="8556784" y="44328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8" name="Google Shape;678;p52"/>
          <p:cNvSpPr/>
          <p:nvPr/>
        </p:nvSpPr>
        <p:spPr>
          <a:xfrm flipH="1" rot="-7916441">
            <a:off x="5895600" y="1003649"/>
            <a:ext cx="521900" cy="527047"/>
          </a:xfrm>
          <a:custGeom>
            <a:rect b="b" l="l" r="r" t="t"/>
            <a:pathLst>
              <a:path extrusionOk="0" h="209370" w="207321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2"/>
          <p:cNvSpPr txBox="1"/>
          <p:nvPr/>
        </p:nvSpPr>
        <p:spPr>
          <a:xfrm>
            <a:off x="3434875" y="2444875"/>
            <a:ext cx="2095500" cy="8037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Unattended object </a:t>
            </a:r>
            <a:endParaRPr sz="15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detection</a:t>
            </a:r>
            <a:endParaRPr sz="15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680" name="Google Shape;680;p52"/>
          <p:cNvSpPr txBox="1"/>
          <p:nvPr/>
        </p:nvSpPr>
        <p:spPr>
          <a:xfrm>
            <a:off x="219625" y="2444875"/>
            <a:ext cx="2285700" cy="8037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Priority Calculation</a:t>
            </a:r>
            <a:endParaRPr sz="15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681" name="Google Shape;681;p52"/>
          <p:cNvSpPr/>
          <p:nvPr/>
        </p:nvSpPr>
        <p:spPr>
          <a:xfrm flipH="1" rot="2883559">
            <a:off x="2709146" y="2531204"/>
            <a:ext cx="521900" cy="527047"/>
          </a:xfrm>
          <a:custGeom>
            <a:rect b="b" l="l" r="r" t="t"/>
            <a:pathLst>
              <a:path extrusionOk="0" h="209370" w="207321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2"/>
          <p:cNvSpPr/>
          <p:nvPr/>
        </p:nvSpPr>
        <p:spPr>
          <a:xfrm flipH="1" rot="-2608284">
            <a:off x="938289" y="3324517"/>
            <a:ext cx="522075" cy="527235"/>
          </a:xfrm>
          <a:custGeom>
            <a:rect b="b" l="l" r="r" t="t"/>
            <a:pathLst>
              <a:path extrusionOk="0" h="209370" w="207321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2"/>
          <p:cNvSpPr txBox="1"/>
          <p:nvPr/>
        </p:nvSpPr>
        <p:spPr>
          <a:xfrm>
            <a:off x="154600" y="4022700"/>
            <a:ext cx="2285700" cy="8037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Output Generation Logs</a:t>
            </a:r>
            <a:endParaRPr sz="15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684" name="Google Shape;684;p52"/>
          <p:cNvSpPr/>
          <p:nvPr/>
        </p:nvSpPr>
        <p:spPr>
          <a:xfrm flipH="1" rot="-7916441">
            <a:off x="2709150" y="4139624"/>
            <a:ext cx="521900" cy="527047"/>
          </a:xfrm>
          <a:custGeom>
            <a:rect b="b" l="l" r="r" t="t"/>
            <a:pathLst>
              <a:path extrusionOk="0" h="209370" w="207321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2"/>
          <p:cNvSpPr txBox="1"/>
          <p:nvPr/>
        </p:nvSpPr>
        <p:spPr>
          <a:xfrm>
            <a:off x="3429150" y="4001300"/>
            <a:ext cx="2285700" cy="8037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Monitoring and Logging</a:t>
            </a:r>
            <a:endParaRPr sz="15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/>
        </p:nvSpPr>
        <p:spPr>
          <a:xfrm>
            <a:off x="1117800" y="1167450"/>
            <a:ext cx="6908400" cy="12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519"/>
                </a:solidFill>
                <a:latin typeface="Archivo"/>
                <a:ea typeface="Archivo"/>
                <a:cs typeface="Archivo"/>
                <a:sym typeface="Archivo"/>
              </a:rPr>
              <a:t>We would like to pay our respects to the Musqueam community, their elders, past and present, as well as future generations.</a:t>
            </a:r>
            <a:endParaRPr sz="1200">
              <a:solidFill>
                <a:srgbClr val="161519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rgbClr val="161519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lang="en" sz="1200">
                <a:solidFill>
                  <a:srgbClr val="161519"/>
                </a:solidFill>
                <a:latin typeface="Archivo"/>
                <a:ea typeface="Archivo"/>
                <a:cs typeface="Archivo"/>
                <a:sym typeface="Archivo"/>
              </a:rPr>
              <a:t>We acknowledge Vancouver International Airport (YVR) is located on the traditional, ancestral, and unceded territory of the Musqueam people. </a:t>
            </a:r>
            <a:endParaRPr sz="1200">
              <a:solidFill>
                <a:srgbClr val="161519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050" y="2380050"/>
            <a:ext cx="2747901" cy="27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/>
        </p:nvSpPr>
        <p:spPr>
          <a:xfrm>
            <a:off x="1835825" y="469700"/>
            <a:ext cx="51021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Land Acknowledgement</a:t>
            </a:r>
            <a:endParaRPr sz="3400">
              <a:solidFill>
                <a:schemeClr val="lt1"/>
              </a:solidFill>
              <a:highlight>
                <a:schemeClr val="dk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3"/>
          <p:cNvSpPr txBox="1"/>
          <p:nvPr/>
        </p:nvSpPr>
        <p:spPr>
          <a:xfrm>
            <a:off x="0" y="1021500"/>
            <a:ext cx="3867300" cy="31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Key Objectives:</a:t>
            </a:r>
            <a:endParaRPr b="1"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519"/>
              </a:buClr>
              <a:buSzPts val="1800"/>
              <a:buFont typeface="Assistant"/>
              <a:buChar char="●"/>
            </a:pPr>
            <a:r>
              <a:rPr b="1"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Area Analysis:</a:t>
            </a: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 Identifies high traffic zones requiring immediate attention due to waste accumulation or clutter.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519"/>
              </a:buClr>
              <a:buSzPts val="1800"/>
              <a:buFont typeface="Assistant"/>
              <a:buChar char="●"/>
            </a:pPr>
            <a:r>
              <a:rPr b="1"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Security:</a:t>
            </a: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 Detects unattended baggage and belongings and setting priorities.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691" name="Google Shape;691;p53"/>
          <p:cNvGrpSpPr/>
          <p:nvPr/>
        </p:nvGrpSpPr>
        <p:grpSpPr>
          <a:xfrm>
            <a:off x="-1" y="3798919"/>
            <a:ext cx="1203747" cy="1344491"/>
            <a:chOff x="577450" y="1580900"/>
            <a:chExt cx="3417795" cy="2929173"/>
          </a:xfrm>
        </p:grpSpPr>
        <p:sp>
          <p:nvSpPr>
            <p:cNvPr id="692" name="Google Shape;692;p53"/>
            <p:cNvSpPr/>
            <p:nvPr/>
          </p:nvSpPr>
          <p:spPr>
            <a:xfrm>
              <a:off x="577450" y="4296436"/>
              <a:ext cx="3417795" cy="213638"/>
            </a:xfrm>
            <a:custGeom>
              <a:rect b="b" l="l" r="r" t="t"/>
              <a:pathLst>
                <a:path extrusionOk="0" h="6277" w="100420">
                  <a:moveTo>
                    <a:pt x="0" y="1"/>
                  </a:moveTo>
                  <a:cubicBezTo>
                    <a:pt x="0" y="1"/>
                    <a:pt x="0" y="55"/>
                    <a:pt x="0" y="55"/>
                  </a:cubicBezTo>
                  <a:cubicBezTo>
                    <a:pt x="0" y="921"/>
                    <a:pt x="4870" y="1678"/>
                    <a:pt x="11308" y="1786"/>
                  </a:cubicBezTo>
                  <a:cubicBezTo>
                    <a:pt x="11200" y="1894"/>
                    <a:pt x="11146" y="2003"/>
                    <a:pt x="11146" y="2111"/>
                  </a:cubicBezTo>
                  <a:cubicBezTo>
                    <a:pt x="11146" y="3085"/>
                    <a:pt x="14446" y="3896"/>
                    <a:pt x="19640" y="4492"/>
                  </a:cubicBezTo>
                  <a:cubicBezTo>
                    <a:pt x="19640" y="5465"/>
                    <a:pt x="25862" y="6277"/>
                    <a:pt x="33491" y="6277"/>
                  </a:cubicBezTo>
                  <a:cubicBezTo>
                    <a:pt x="40363" y="6277"/>
                    <a:pt x="46044" y="5628"/>
                    <a:pt x="47180" y="4816"/>
                  </a:cubicBezTo>
                  <a:cubicBezTo>
                    <a:pt x="48370" y="4708"/>
                    <a:pt x="49506" y="4600"/>
                    <a:pt x="50588" y="4492"/>
                  </a:cubicBezTo>
                  <a:cubicBezTo>
                    <a:pt x="54051" y="4762"/>
                    <a:pt x="58109" y="4924"/>
                    <a:pt x="62383" y="4924"/>
                  </a:cubicBezTo>
                  <a:cubicBezTo>
                    <a:pt x="75747" y="4924"/>
                    <a:pt x="86568" y="3572"/>
                    <a:pt x="86568" y="1840"/>
                  </a:cubicBezTo>
                  <a:cubicBezTo>
                    <a:pt x="94197" y="1840"/>
                    <a:pt x="100419" y="1029"/>
                    <a:pt x="100419" y="55"/>
                  </a:cubicBezTo>
                  <a:lnTo>
                    <a:pt x="100419" y="1"/>
                  </a:lnTo>
                  <a:close/>
                </a:path>
              </a:pathLst>
            </a:custGeom>
            <a:solidFill>
              <a:srgbClr val="161519">
                <a:alpha val="24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3"/>
            <p:cNvSpPr/>
            <p:nvPr/>
          </p:nvSpPr>
          <p:spPr>
            <a:xfrm>
              <a:off x="3103959" y="3055273"/>
              <a:ext cx="35022" cy="1125197"/>
            </a:xfrm>
            <a:custGeom>
              <a:rect b="b" l="l" r="r" t="t"/>
              <a:pathLst>
                <a:path extrusionOk="0" h="33060" w="1029">
                  <a:moveTo>
                    <a:pt x="812" y="1"/>
                  </a:moveTo>
                  <a:lnTo>
                    <a:pt x="0" y="55"/>
                  </a:lnTo>
                  <a:lnTo>
                    <a:pt x="163" y="33059"/>
                  </a:lnTo>
                  <a:lnTo>
                    <a:pt x="1028" y="33005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3"/>
            <p:cNvSpPr/>
            <p:nvPr/>
          </p:nvSpPr>
          <p:spPr>
            <a:xfrm>
              <a:off x="3075993" y="3037268"/>
              <a:ext cx="82909" cy="70214"/>
            </a:xfrm>
            <a:custGeom>
              <a:rect b="b" l="l" r="r" t="t"/>
              <a:pathLst>
                <a:path extrusionOk="0" h="2063" w="2436">
                  <a:moveTo>
                    <a:pt x="1179" y="1"/>
                  </a:moveTo>
                  <a:cubicBezTo>
                    <a:pt x="742" y="1"/>
                    <a:pt x="351" y="300"/>
                    <a:pt x="217" y="746"/>
                  </a:cubicBezTo>
                  <a:cubicBezTo>
                    <a:pt x="0" y="1439"/>
                    <a:pt x="546" y="2062"/>
                    <a:pt x="1188" y="2062"/>
                  </a:cubicBezTo>
                  <a:cubicBezTo>
                    <a:pt x="1349" y="2062"/>
                    <a:pt x="1515" y="2023"/>
                    <a:pt x="1678" y="1937"/>
                  </a:cubicBezTo>
                  <a:cubicBezTo>
                    <a:pt x="2435" y="1504"/>
                    <a:pt x="2327" y="313"/>
                    <a:pt x="1461" y="43"/>
                  </a:cubicBezTo>
                  <a:cubicBezTo>
                    <a:pt x="1366" y="14"/>
                    <a:pt x="1272" y="1"/>
                    <a:pt x="1179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3"/>
            <p:cNvSpPr/>
            <p:nvPr/>
          </p:nvSpPr>
          <p:spPr>
            <a:xfrm>
              <a:off x="3103959" y="3580096"/>
              <a:ext cx="348076" cy="732944"/>
            </a:xfrm>
            <a:custGeom>
              <a:rect b="b" l="l" r="r" t="t"/>
              <a:pathLst>
                <a:path extrusionOk="0" h="21535" w="10227">
                  <a:moveTo>
                    <a:pt x="8387" y="1"/>
                  </a:moveTo>
                  <a:lnTo>
                    <a:pt x="1623" y="55"/>
                  </a:lnTo>
                  <a:cubicBezTo>
                    <a:pt x="704" y="55"/>
                    <a:pt x="0" y="812"/>
                    <a:pt x="0" y="1732"/>
                  </a:cubicBezTo>
                  <a:lnTo>
                    <a:pt x="163" y="19912"/>
                  </a:lnTo>
                  <a:cubicBezTo>
                    <a:pt x="163" y="20831"/>
                    <a:pt x="920" y="21535"/>
                    <a:pt x="1840" y="21535"/>
                  </a:cubicBezTo>
                  <a:lnTo>
                    <a:pt x="8603" y="21481"/>
                  </a:lnTo>
                  <a:cubicBezTo>
                    <a:pt x="9523" y="21481"/>
                    <a:pt x="10226" y="20723"/>
                    <a:pt x="10226" y="19803"/>
                  </a:cubicBezTo>
                  <a:lnTo>
                    <a:pt x="10064" y="1624"/>
                  </a:lnTo>
                  <a:cubicBezTo>
                    <a:pt x="10064" y="704"/>
                    <a:pt x="9306" y="1"/>
                    <a:pt x="8387" y="1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3"/>
            <p:cNvSpPr/>
            <p:nvPr/>
          </p:nvSpPr>
          <p:spPr>
            <a:xfrm>
              <a:off x="3157360" y="4263285"/>
              <a:ext cx="112350" cy="97646"/>
            </a:xfrm>
            <a:custGeom>
              <a:rect b="b" l="l" r="r" t="t"/>
              <a:pathLst>
                <a:path extrusionOk="0" h="2869" w="3301">
                  <a:moveTo>
                    <a:pt x="1407" y="1"/>
                  </a:moveTo>
                  <a:cubicBezTo>
                    <a:pt x="596" y="55"/>
                    <a:pt x="0" y="650"/>
                    <a:pt x="0" y="1462"/>
                  </a:cubicBezTo>
                  <a:cubicBezTo>
                    <a:pt x="0" y="2300"/>
                    <a:pt x="713" y="2869"/>
                    <a:pt x="1443" y="2869"/>
                  </a:cubicBezTo>
                  <a:cubicBezTo>
                    <a:pt x="1796" y="2869"/>
                    <a:pt x="2153" y="2736"/>
                    <a:pt x="2435" y="2436"/>
                  </a:cubicBezTo>
                  <a:cubicBezTo>
                    <a:pt x="3301" y="1516"/>
                    <a:pt x="2652" y="1"/>
                    <a:pt x="1407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3"/>
            <p:cNvSpPr/>
            <p:nvPr/>
          </p:nvSpPr>
          <p:spPr>
            <a:xfrm>
              <a:off x="3177611" y="4283570"/>
              <a:ext cx="66334" cy="56634"/>
            </a:xfrm>
            <a:custGeom>
              <a:rect b="b" l="l" r="r" t="t"/>
              <a:pathLst>
                <a:path extrusionOk="0" h="1664" w="1949">
                  <a:moveTo>
                    <a:pt x="812" y="0"/>
                  </a:moveTo>
                  <a:cubicBezTo>
                    <a:pt x="379" y="0"/>
                    <a:pt x="1" y="379"/>
                    <a:pt x="1" y="866"/>
                  </a:cubicBezTo>
                  <a:cubicBezTo>
                    <a:pt x="1" y="1338"/>
                    <a:pt x="414" y="1663"/>
                    <a:pt x="834" y="1663"/>
                  </a:cubicBezTo>
                  <a:cubicBezTo>
                    <a:pt x="1040" y="1663"/>
                    <a:pt x="1247" y="1585"/>
                    <a:pt x="1407" y="1407"/>
                  </a:cubicBezTo>
                  <a:cubicBezTo>
                    <a:pt x="1948" y="920"/>
                    <a:pt x="1570" y="0"/>
                    <a:pt x="812" y="0"/>
                  </a:cubicBez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3"/>
            <p:cNvSpPr/>
            <p:nvPr/>
          </p:nvSpPr>
          <p:spPr>
            <a:xfrm>
              <a:off x="3332301" y="3843427"/>
              <a:ext cx="66334" cy="399809"/>
            </a:xfrm>
            <a:custGeom>
              <a:rect b="b" l="l" r="r" t="t"/>
              <a:pathLst>
                <a:path extrusionOk="0" h="11747" w="1949">
                  <a:moveTo>
                    <a:pt x="920" y="1"/>
                  </a:moveTo>
                  <a:cubicBezTo>
                    <a:pt x="379" y="1"/>
                    <a:pt x="0" y="434"/>
                    <a:pt x="0" y="975"/>
                  </a:cubicBezTo>
                  <a:lnTo>
                    <a:pt x="109" y="10822"/>
                  </a:lnTo>
                  <a:cubicBezTo>
                    <a:pt x="58" y="11332"/>
                    <a:pt x="440" y="11746"/>
                    <a:pt x="937" y="11746"/>
                  </a:cubicBezTo>
                  <a:cubicBezTo>
                    <a:pt x="967" y="11746"/>
                    <a:pt x="998" y="11745"/>
                    <a:pt x="1028" y="11742"/>
                  </a:cubicBezTo>
                  <a:cubicBezTo>
                    <a:pt x="1569" y="11742"/>
                    <a:pt x="1948" y="11363"/>
                    <a:pt x="1948" y="10822"/>
                  </a:cubicBezTo>
                  <a:lnTo>
                    <a:pt x="1894" y="921"/>
                  </a:lnTo>
                  <a:cubicBezTo>
                    <a:pt x="1894" y="434"/>
                    <a:pt x="1461" y="1"/>
                    <a:pt x="920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3"/>
            <p:cNvSpPr/>
            <p:nvPr/>
          </p:nvSpPr>
          <p:spPr>
            <a:xfrm>
              <a:off x="2323155" y="2847181"/>
              <a:ext cx="692442" cy="1412452"/>
            </a:xfrm>
            <a:custGeom>
              <a:rect b="b" l="l" r="r" t="t"/>
              <a:pathLst>
                <a:path extrusionOk="0" h="41500" w="20345">
                  <a:moveTo>
                    <a:pt x="3139" y="1"/>
                  </a:moveTo>
                  <a:lnTo>
                    <a:pt x="1" y="41500"/>
                  </a:lnTo>
                  <a:lnTo>
                    <a:pt x="2165" y="41500"/>
                  </a:lnTo>
                  <a:lnTo>
                    <a:pt x="8874" y="7143"/>
                  </a:lnTo>
                  <a:cubicBezTo>
                    <a:pt x="9036" y="6548"/>
                    <a:pt x="9523" y="6115"/>
                    <a:pt x="10173" y="6115"/>
                  </a:cubicBezTo>
                  <a:cubicBezTo>
                    <a:pt x="10768" y="6115"/>
                    <a:pt x="11309" y="6548"/>
                    <a:pt x="11417" y="7143"/>
                  </a:cubicBezTo>
                  <a:lnTo>
                    <a:pt x="18126" y="41500"/>
                  </a:lnTo>
                  <a:lnTo>
                    <a:pt x="20344" y="41500"/>
                  </a:lnTo>
                  <a:lnTo>
                    <a:pt x="17152" y="1"/>
                  </a:lnTo>
                  <a:close/>
                </a:path>
              </a:pathLst>
            </a:custGeom>
            <a:solidFill>
              <a:srgbClr val="80C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3"/>
            <p:cNvSpPr/>
            <p:nvPr/>
          </p:nvSpPr>
          <p:spPr>
            <a:xfrm>
              <a:off x="2128847" y="2032548"/>
              <a:ext cx="476082" cy="531661"/>
            </a:xfrm>
            <a:custGeom>
              <a:rect b="b" l="l" r="r" t="t"/>
              <a:pathLst>
                <a:path extrusionOk="0" h="15621" w="13988">
                  <a:moveTo>
                    <a:pt x="9465" y="1"/>
                  </a:moveTo>
                  <a:cubicBezTo>
                    <a:pt x="6983" y="1"/>
                    <a:pt x="0" y="11109"/>
                    <a:pt x="353" y="14035"/>
                  </a:cubicBezTo>
                  <a:cubicBezTo>
                    <a:pt x="500" y="15248"/>
                    <a:pt x="1698" y="15620"/>
                    <a:pt x="3112" y="15620"/>
                  </a:cubicBezTo>
                  <a:cubicBezTo>
                    <a:pt x="5356" y="15620"/>
                    <a:pt x="8144" y="14684"/>
                    <a:pt x="8144" y="14684"/>
                  </a:cubicBezTo>
                  <a:cubicBezTo>
                    <a:pt x="8144" y="14684"/>
                    <a:pt x="7062" y="12952"/>
                    <a:pt x="7549" y="12033"/>
                  </a:cubicBezTo>
                  <a:lnTo>
                    <a:pt x="5602" y="11654"/>
                  </a:lnTo>
                  <a:cubicBezTo>
                    <a:pt x="5602" y="11654"/>
                    <a:pt x="13988" y="4079"/>
                    <a:pt x="9930" y="184"/>
                  </a:cubicBezTo>
                  <a:cubicBezTo>
                    <a:pt x="9802" y="59"/>
                    <a:pt x="9645" y="1"/>
                    <a:pt x="9465" y="1"/>
                  </a:cubicBez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3"/>
            <p:cNvSpPr/>
            <p:nvPr/>
          </p:nvSpPr>
          <p:spPr>
            <a:xfrm>
              <a:off x="2350791" y="1972475"/>
              <a:ext cx="650069" cy="944709"/>
            </a:xfrm>
            <a:custGeom>
              <a:rect b="b" l="l" r="r" t="t"/>
              <a:pathLst>
                <a:path extrusionOk="0" h="27757" w="19100">
                  <a:moveTo>
                    <a:pt x="7413" y="1"/>
                  </a:moveTo>
                  <a:cubicBezTo>
                    <a:pt x="7413" y="1"/>
                    <a:pt x="1299" y="3031"/>
                    <a:pt x="650" y="4221"/>
                  </a:cubicBezTo>
                  <a:cubicBezTo>
                    <a:pt x="0" y="5465"/>
                    <a:pt x="1569" y="15259"/>
                    <a:pt x="2327" y="17802"/>
                  </a:cubicBezTo>
                  <a:lnTo>
                    <a:pt x="2327" y="18992"/>
                  </a:lnTo>
                  <a:cubicBezTo>
                    <a:pt x="1894" y="21372"/>
                    <a:pt x="1678" y="23753"/>
                    <a:pt x="1569" y="26188"/>
                  </a:cubicBezTo>
                  <a:cubicBezTo>
                    <a:pt x="1569" y="26188"/>
                    <a:pt x="2760" y="27757"/>
                    <a:pt x="9523" y="27757"/>
                  </a:cubicBezTo>
                  <a:cubicBezTo>
                    <a:pt x="16340" y="27757"/>
                    <a:pt x="17530" y="26188"/>
                    <a:pt x="17530" y="26188"/>
                  </a:cubicBezTo>
                  <a:cubicBezTo>
                    <a:pt x="17422" y="23753"/>
                    <a:pt x="17152" y="21372"/>
                    <a:pt x="16773" y="18992"/>
                  </a:cubicBezTo>
                  <a:lnTo>
                    <a:pt x="16719" y="17802"/>
                  </a:lnTo>
                  <a:cubicBezTo>
                    <a:pt x="17530" y="15259"/>
                    <a:pt x="19099" y="5465"/>
                    <a:pt x="18450" y="4221"/>
                  </a:cubicBezTo>
                  <a:cubicBezTo>
                    <a:pt x="17801" y="3031"/>
                    <a:pt x="11687" y="1"/>
                    <a:pt x="11687" y="1"/>
                  </a:cubicBezTo>
                  <a:lnTo>
                    <a:pt x="9523" y="271"/>
                  </a:lnTo>
                  <a:lnTo>
                    <a:pt x="7413" y="1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3"/>
            <p:cNvSpPr/>
            <p:nvPr/>
          </p:nvSpPr>
          <p:spPr>
            <a:xfrm>
              <a:off x="2595709" y="1861997"/>
              <a:ext cx="158399" cy="135119"/>
            </a:xfrm>
            <a:custGeom>
              <a:rect b="b" l="l" r="r" t="t"/>
              <a:pathLst>
                <a:path extrusionOk="0" h="3970" w="4654">
                  <a:moveTo>
                    <a:pt x="0" y="1"/>
                  </a:moveTo>
                  <a:lnTo>
                    <a:pt x="0" y="3734"/>
                  </a:lnTo>
                  <a:cubicBezTo>
                    <a:pt x="579" y="3899"/>
                    <a:pt x="1189" y="3970"/>
                    <a:pt x="1783" y="3970"/>
                  </a:cubicBezTo>
                  <a:cubicBezTo>
                    <a:pt x="1966" y="3970"/>
                    <a:pt x="2148" y="3963"/>
                    <a:pt x="2327" y="3950"/>
                  </a:cubicBezTo>
                  <a:cubicBezTo>
                    <a:pt x="2518" y="3963"/>
                    <a:pt x="2707" y="3970"/>
                    <a:pt x="2893" y="3970"/>
                  </a:cubicBezTo>
                  <a:cubicBezTo>
                    <a:pt x="3496" y="3970"/>
                    <a:pt x="4075" y="3899"/>
                    <a:pt x="4653" y="3734"/>
                  </a:cubicBezTo>
                  <a:lnTo>
                    <a:pt x="4653" y="1"/>
                  </a:ln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3"/>
            <p:cNvSpPr/>
            <p:nvPr/>
          </p:nvSpPr>
          <p:spPr>
            <a:xfrm>
              <a:off x="2519947" y="1637330"/>
              <a:ext cx="309991" cy="324149"/>
            </a:xfrm>
            <a:custGeom>
              <a:rect b="b" l="l" r="r" t="t"/>
              <a:pathLst>
                <a:path extrusionOk="0" h="9524" w="9108">
                  <a:moveTo>
                    <a:pt x="4553" y="1"/>
                  </a:moveTo>
                  <a:cubicBezTo>
                    <a:pt x="2118" y="1"/>
                    <a:pt x="1090" y="488"/>
                    <a:pt x="1415" y="4654"/>
                  </a:cubicBezTo>
                  <a:cubicBezTo>
                    <a:pt x="1415" y="4654"/>
                    <a:pt x="1150" y="4365"/>
                    <a:pt x="846" y="4365"/>
                  </a:cubicBezTo>
                  <a:cubicBezTo>
                    <a:pt x="693" y="4365"/>
                    <a:pt x="531" y="4437"/>
                    <a:pt x="387" y="4654"/>
                  </a:cubicBezTo>
                  <a:cubicBezTo>
                    <a:pt x="0" y="5282"/>
                    <a:pt x="821" y="6211"/>
                    <a:pt x="1348" y="6211"/>
                  </a:cubicBezTo>
                  <a:cubicBezTo>
                    <a:pt x="1412" y="6211"/>
                    <a:pt x="1471" y="6198"/>
                    <a:pt x="1523" y="6169"/>
                  </a:cubicBezTo>
                  <a:cubicBezTo>
                    <a:pt x="1523" y="6169"/>
                    <a:pt x="1902" y="8874"/>
                    <a:pt x="4553" y="9523"/>
                  </a:cubicBezTo>
                  <a:cubicBezTo>
                    <a:pt x="7204" y="8928"/>
                    <a:pt x="7583" y="6169"/>
                    <a:pt x="7583" y="6169"/>
                  </a:cubicBezTo>
                  <a:cubicBezTo>
                    <a:pt x="7633" y="6197"/>
                    <a:pt x="7690" y="6210"/>
                    <a:pt x="7750" y="6210"/>
                  </a:cubicBezTo>
                  <a:cubicBezTo>
                    <a:pt x="8277" y="6210"/>
                    <a:pt x="9107" y="5236"/>
                    <a:pt x="8719" y="4654"/>
                  </a:cubicBezTo>
                  <a:cubicBezTo>
                    <a:pt x="8575" y="4437"/>
                    <a:pt x="8412" y="4365"/>
                    <a:pt x="8260" y="4365"/>
                  </a:cubicBezTo>
                  <a:cubicBezTo>
                    <a:pt x="7955" y="4365"/>
                    <a:pt x="7691" y="4654"/>
                    <a:pt x="7691" y="4654"/>
                  </a:cubicBezTo>
                  <a:cubicBezTo>
                    <a:pt x="8016" y="488"/>
                    <a:pt x="7042" y="1"/>
                    <a:pt x="4553" y="1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3"/>
            <p:cNvSpPr/>
            <p:nvPr/>
          </p:nvSpPr>
          <p:spPr>
            <a:xfrm>
              <a:off x="2533084" y="1580900"/>
              <a:ext cx="309412" cy="400830"/>
            </a:xfrm>
            <a:custGeom>
              <a:rect b="b" l="l" r="r" t="t"/>
              <a:pathLst>
                <a:path extrusionOk="0" h="11777" w="9091">
                  <a:moveTo>
                    <a:pt x="3594" y="1"/>
                  </a:moveTo>
                  <a:cubicBezTo>
                    <a:pt x="2773" y="1"/>
                    <a:pt x="1903" y="311"/>
                    <a:pt x="1353" y="1388"/>
                  </a:cubicBezTo>
                  <a:cubicBezTo>
                    <a:pt x="1353" y="1388"/>
                    <a:pt x="1351" y="1388"/>
                    <a:pt x="1346" y="1388"/>
                  </a:cubicBezTo>
                  <a:cubicBezTo>
                    <a:pt x="1241" y="1388"/>
                    <a:pt x="69" y="1437"/>
                    <a:pt x="379" y="3661"/>
                  </a:cubicBezTo>
                  <a:cubicBezTo>
                    <a:pt x="434" y="4364"/>
                    <a:pt x="1" y="11776"/>
                    <a:pt x="4005" y="11776"/>
                  </a:cubicBezTo>
                  <a:cubicBezTo>
                    <a:pt x="8008" y="11776"/>
                    <a:pt x="8008" y="5067"/>
                    <a:pt x="8171" y="3552"/>
                  </a:cubicBezTo>
                  <a:cubicBezTo>
                    <a:pt x="8171" y="3552"/>
                    <a:pt x="9090" y="2362"/>
                    <a:pt x="8603" y="1334"/>
                  </a:cubicBezTo>
                  <a:cubicBezTo>
                    <a:pt x="8509" y="1019"/>
                    <a:pt x="8212" y="851"/>
                    <a:pt x="7906" y="851"/>
                  </a:cubicBezTo>
                  <a:cubicBezTo>
                    <a:pt x="7687" y="851"/>
                    <a:pt x="7463" y="937"/>
                    <a:pt x="7305" y="1118"/>
                  </a:cubicBezTo>
                  <a:cubicBezTo>
                    <a:pt x="7305" y="1118"/>
                    <a:pt x="7521" y="144"/>
                    <a:pt x="6656" y="144"/>
                  </a:cubicBezTo>
                  <a:cubicBezTo>
                    <a:pt x="5790" y="144"/>
                    <a:pt x="5736" y="577"/>
                    <a:pt x="5736" y="577"/>
                  </a:cubicBezTo>
                  <a:cubicBezTo>
                    <a:pt x="5736" y="577"/>
                    <a:pt x="4711" y="1"/>
                    <a:pt x="3594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3"/>
            <p:cNvSpPr/>
            <p:nvPr/>
          </p:nvSpPr>
          <p:spPr>
            <a:xfrm>
              <a:off x="2323155" y="1998274"/>
              <a:ext cx="230213" cy="580093"/>
            </a:xfrm>
            <a:custGeom>
              <a:rect b="b" l="l" r="r" t="t"/>
              <a:pathLst>
                <a:path extrusionOk="0" h="17044" w="6764">
                  <a:moveTo>
                    <a:pt x="6764" y="0"/>
                  </a:moveTo>
                  <a:cubicBezTo>
                    <a:pt x="6764" y="0"/>
                    <a:pt x="3950" y="0"/>
                    <a:pt x="3085" y="1623"/>
                  </a:cubicBezTo>
                  <a:cubicBezTo>
                    <a:pt x="2273" y="3084"/>
                    <a:pt x="1" y="7034"/>
                    <a:pt x="3139" y="17044"/>
                  </a:cubicBezTo>
                  <a:cubicBezTo>
                    <a:pt x="3139" y="17044"/>
                    <a:pt x="4816" y="10389"/>
                    <a:pt x="4762" y="7142"/>
                  </a:cubicBezTo>
                  <a:cubicBezTo>
                    <a:pt x="4708" y="3896"/>
                    <a:pt x="6764" y="0"/>
                    <a:pt x="6764" y="0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3"/>
            <p:cNvSpPr/>
            <p:nvPr/>
          </p:nvSpPr>
          <p:spPr>
            <a:xfrm>
              <a:off x="2365529" y="2398358"/>
              <a:ext cx="156561" cy="124772"/>
            </a:xfrm>
            <a:custGeom>
              <a:rect b="b" l="l" r="r" t="t"/>
              <a:pathLst>
                <a:path extrusionOk="0" h="3666" w="4600">
                  <a:moveTo>
                    <a:pt x="2186" y="0"/>
                  </a:moveTo>
                  <a:cubicBezTo>
                    <a:pt x="1146" y="0"/>
                    <a:pt x="595" y="1285"/>
                    <a:pt x="595" y="1285"/>
                  </a:cubicBezTo>
                  <a:cubicBezTo>
                    <a:pt x="0" y="1988"/>
                    <a:pt x="974" y="3503"/>
                    <a:pt x="974" y="3503"/>
                  </a:cubicBezTo>
                  <a:cubicBezTo>
                    <a:pt x="974" y="3503"/>
                    <a:pt x="1094" y="3551"/>
                    <a:pt x="1207" y="3551"/>
                  </a:cubicBezTo>
                  <a:cubicBezTo>
                    <a:pt x="1263" y="3551"/>
                    <a:pt x="1317" y="3539"/>
                    <a:pt x="1353" y="3503"/>
                  </a:cubicBezTo>
                  <a:cubicBezTo>
                    <a:pt x="1486" y="3370"/>
                    <a:pt x="1614" y="3322"/>
                    <a:pt x="1731" y="3322"/>
                  </a:cubicBezTo>
                  <a:cubicBezTo>
                    <a:pt x="2044" y="3322"/>
                    <a:pt x="2273" y="3665"/>
                    <a:pt x="2273" y="3665"/>
                  </a:cubicBezTo>
                  <a:cubicBezTo>
                    <a:pt x="4599" y="1934"/>
                    <a:pt x="2922" y="203"/>
                    <a:pt x="2922" y="203"/>
                  </a:cubicBezTo>
                  <a:cubicBezTo>
                    <a:pt x="2654" y="59"/>
                    <a:pt x="2409" y="0"/>
                    <a:pt x="2186" y="0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3"/>
            <p:cNvSpPr/>
            <p:nvPr/>
          </p:nvSpPr>
          <p:spPr>
            <a:xfrm>
              <a:off x="2746690" y="2032548"/>
              <a:ext cx="474278" cy="531661"/>
            </a:xfrm>
            <a:custGeom>
              <a:rect b="b" l="l" r="r" t="t"/>
              <a:pathLst>
                <a:path extrusionOk="0" h="15621" w="13935">
                  <a:moveTo>
                    <a:pt x="4513" y="1"/>
                  </a:moveTo>
                  <a:cubicBezTo>
                    <a:pt x="4336" y="1"/>
                    <a:pt x="4183" y="59"/>
                    <a:pt x="4059" y="184"/>
                  </a:cubicBezTo>
                  <a:cubicBezTo>
                    <a:pt x="1" y="4079"/>
                    <a:pt x="8333" y="11654"/>
                    <a:pt x="8333" y="11654"/>
                  </a:cubicBezTo>
                  <a:lnTo>
                    <a:pt x="6439" y="12033"/>
                  </a:lnTo>
                  <a:cubicBezTo>
                    <a:pt x="6872" y="12952"/>
                    <a:pt x="5790" y="14684"/>
                    <a:pt x="5790" y="14684"/>
                  </a:cubicBezTo>
                  <a:cubicBezTo>
                    <a:pt x="5790" y="14684"/>
                    <a:pt x="8579" y="15620"/>
                    <a:pt x="10822" y="15620"/>
                  </a:cubicBezTo>
                  <a:cubicBezTo>
                    <a:pt x="12237" y="15620"/>
                    <a:pt x="13435" y="15248"/>
                    <a:pt x="13581" y="14035"/>
                  </a:cubicBezTo>
                  <a:cubicBezTo>
                    <a:pt x="13934" y="11109"/>
                    <a:pt x="6951" y="1"/>
                    <a:pt x="4513" y="1"/>
                  </a:cubicBez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3"/>
            <p:cNvSpPr/>
            <p:nvPr/>
          </p:nvSpPr>
          <p:spPr>
            <a:xfrm>
              <a:off x="2798253" y="1998274"/>
              <a:ext cx="230213" cy="580093"/>
            </a:xfrm>
            <a:custGeom>
              <a:rect b="b" l="l" r="r" t="t"/>
              <a:pathLst>
                <a:path extrusionOk="0" h="17044" w="6764">
                  <a:moveTo>
                    <a:pt x="1" y="0"/>
                  </a:moveTo>
                  <a:cubicBezTo>
                    <a:pt x="1" y="0"/>
                    <a:pt x="2003" y="3896"/>
                    <a:pt x="2003" y="7142"/>
                  </a:cubicBezTo>
                  <a:cubicBezTo>
                    <a:pt x="1949" y="10389"/>
                    <a:pt x="3626" y="17044"/>
                    <a:pt x="3626" y="17044"/>
                  </a:cubicBezTo>
                  <a:cubicBezTo>
                    <a:pt x="6764" y="7034"/>
                    <a:pt x="4492" y="3084"/>
                    <a:pt x="3680" y="1623"/>
                  </a:cubicBezTo>
                  <a:cubicBezTo>
                    <a:pt x="2814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3"/>
            <p:cNvSpPr/>
            <p:nvPr/>
          </p:nvSpPr>
          <p:spPr>
            <a:xfrm>
              <a:off x="2827728" y="2398358"/>
              <a:ext cx="158399" cy="124772"/>
            </a:xfrm>
            <a:custGeom>
              <a:rect b="b" l="l" r="r" t="t"/>
              <a:pathLst>
                <a:path extrusionOk="0" h="3666" w="4654">
                  <a:moveTo>
                    <a:pt x="2418" y="0"/>
                  </a:moveTo>
                  <a:cubicBezTo>
                    <a:pt x="2192" y="0"/>
                    <a:pt x="1945" y="59"/>
                    <a:pt x="1678" y="203"/>
                  </a:cubicBezTo>
                  <a:cubicBezTo>
                    <a:pt x="1678" y="203"/>
                    <a:pt x="1" y="1934"/>
                    <a:pt x="2381" y="3665"/>
                  </a:cubicBezTo>
                  <a:cubicBezTo>
                    <a:pt x="2381" y="3665"/>
                    <a:pt x="2581" y="3322"/>
                    <a:pt x="2899" y="3322"/>
                  </a:cubicBezTo>
                  <a:cubicBezTo>
                    <a:pt x="3018" y="3322"/>
                    <a:pt x="3153" y="3370"/>
                    <a:pt x="3301" y="3503"/>
                  </a:cubicBezTo>
                  <a:cubicBezTo>
                    <a:pt x="3337" y="3539"/>
                    <a:pt x="3391" y="3551"/>
                    <a:pt x="3447" y="3551"/>
                  </a:cubicBezTo>
                  <a:cubicBezTo>
                    <a:pt x="3559" y="3551"/>
                    <a:pt x="3680" y="3503"/>
                    <a:pt x="3680" y="3503"/>
                  </a:cubicBezTo>
                  <a:cubicBezTo>
                    <a:pt x="3680" y="3503"/>
                    <a:pt x="4654" y="1988"/>
                    <a:pt x="4058" y="1285"/>
                  </a:cubicBezTo>
                  <a:cubicBezTo>
                    <a:pt x="4058" y="1285"/>
                    <a:pt x="3471" y="0"/>
                    <a:pt x="2418" y="0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3"/>
            <p:cNvSpPr/>
            <p:nvPr/>
          </p:nvSpPr>
          <p:spPr>
            <a:xfrm>
              <a:off x="2429957" y="2578337"/>
              <a:ext cx="489866" cy="40536"/>
            </a:xfrm>
            <a:custGeom>
              <a:rect b="b" l="l" r="r" t="t"/>
              <a:pathLst>
                <a:path extrusionOk="0" h="1191" w="14393">
                  <a:moveTo>
                    <a:pt x="1" y="1"/>
                  </a:moveTo>
                  <a:lnTo>
                    <a:pt x="1" y="1191"/>
                  </a:lnTo>
                  <a:lnTo>
                    <a:pt x="14393" y="1191"/>
                  </a:lnTo>
                  <a:lnTo>
                    <a:pt x="14393" y="1"/>
                  </a:lnTo>
                  <a:close/>
                </a:path>
              </a:pathLst>
            </a:custGeom>
            <a:solidFill>
              <a:srgbClr val="F657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3"/>
            <p:cNvSpPr/>
            <p:nvPr/>
          </p:nvSpPr>
          <p:spPr>
            <a:xfrm>
              <a:off x="2632536" y="2570985"/>
              <a:ext cx="71848" cy="55273"/>
            </a:xfrm>
            <a:custGeom>
              <a:rect b="b" l="l" r="r" t="t"/>
              <a:pathLst>
                <a:path extrusionOk="0" h="1624" w="2111">
                  <a:moveTo>
                    <a:pt x="0" y="0"/>
                  </a:moveTo>
                  <a:lnTo>
                    <a:pt x="0" y="1623"/>
                  </a:lnTo>
                  <a:lnTo>
                    <a:pt x="2111" y="1623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734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3"/>
            <p:cNvSpPr/>
            <p:nvPr/>
          </p:nvSpPr>
          <p:spPr>
            <a:xfrm>
              <a:off x="2179526" y="4259610"/>
              <a:ext cx="208124" cy="73686"/>
            </a:xfrm>
            <a:custGeom>
              <a:rect b="b" l="l" r="r" t="t"/>
              <a:pathLst>
                <a:path extrusionOk="0" h="2165" w="6115">
                  <a:moveTo>
                    <a:pt x="4437" y="1"/>
                  </a:moveTo>
                  <a:lnTo>
                    <a:pt x="4221" y="704"/>
                  </a:lnTo>
                  <a:lnTo>
                    <a:pt x="1" y="2165"/>
                  </a:lnTo>
                  <a:lnTo>
                    <a:pt x="6114" y="2165"/>
                  </a:lnTo>
                  <a:lnTo>
                    <a:pt x="6114" y="1"/>
                  </a:lnTo>
                  <a:close/>
                </a:path>
              </a:pathLst>
            </a:custGeom>
            <a:solidFill>
              <a:srgbClr val="1519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3"/>
            <p:cNvSpPr/>
            <p:nvPr/>
          </p:nvSpPr>
          <p:spPr>
            <a:xfrm>
              <a:off x="2949268" y="4259610"/>
              <a:ext cx="178650" cy="73686"/>
            </a:xfrm>
            <a:custGeom>
              <a:rect b="b" l="l" r="r" t="t"/>
              <a:pathLst>
                <a:path extrusionOk="0" h="2165" w="5249">
                  <a:moveTo>
                    <a:pt x="0" y="1"/>
                  </a:moveTo>
                  <a:lnTo>
                    <a:pt x="0" y="2165"/>
                  </a:lnTo>
                  <a:lnTo>
                    <a:pt x="4924" y="2165"/>
                  </a:lnTo>
                  <a:cubicBezTo>
                    <a:pt x="5195" y="2165"/>
                    <a:pt x="5249" y="1840"/>
                    <a:pt x="5032" y="1786"/>
                  </a:cubicBezTo>
                  <a:lnTo>
                    <a:pt x="1948" y="704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3"/>
            <p:cNvSpPr/>
            <p:nvPr/>
          </p:nvSpPr>
          <p:spPr>
            <a:xfrm>
              <a:off x="2372880" y="2042452"/>
              <a:ext cx="605891" cy="721916"/>
            </a:xfrm>
            <a:custGeom>
              <a:rect b="b" l="l" r="r" t="t"/>
              <a:pathLst>
                <a:path extrusionOk="0" h="21211" w="17802">
                  <a:moveTo>
                    <a:pt x="2219" y="1"/>
                  </a:moveTo>
                  <a:cubicBezTo>
                    <a:pt x="974" y="1"/>
                    <a:pt x="1" y="1029"/>
                    <a:pt x="1" y="2273"/>
                  </a:cubicBezTo>
                  <a:lnTo>
                    <a:pt x="1" y="18938"/>
                  </a:lnTo>
                  <a:cubicBezTo>
                    <a:pt x="1" y="20236"/>
                    <a:pt x="974" y="21210"/>
                    <a:pt x="2219" y="21210"/>
                  </a:cubicBezTo>
                  <a:lnTo>
                    <a:pt x="15529" y="21210"/>
                  </a:lnTo>
                  <a:cubicBezTo>
                    <a:pt x="16773" y="21210"/>
                    <a:pt x="17801" y="20236"/>
                    <a:pt x="17801" y="18938"/>
                  </a:cubicBezTo>
                  <a:lnTo>
                    <a:pt x="17801" y="2273"/>
                  </a:lnTo>
                  <a:cubicBezTo>
                    <a:pt x="17801" y="1029"/>
                    <a:pt x="16773" y="1"/>
                    <a:pt x="15529" y="1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3"/>
            <p:cNvSpPr/>
            <p:nvPr/>
          </p:nvSpPr>
          <p:spPr>
            <a:xfrm>
              <a:off x="2372880" y="2042452"/>
              <a:ext cx="605891" cy="265201"/>
            </a:xfrm>
            <a:custGeom>
              <a:rect b="b" l="l" r="r" t="t"/>
              <a:pathLst>
                <a:path extrusionOk="0" h="7792" w="17802">
                  <a:moveTo>
                    <a:pt x="2273" y="1"/>
                  </a:moveTo>
                  <a:cubicBezTo>
                    <a:pt x="974" y="1"/>
                    <a:pt x="1" y="1029"/>
                    <a:pt x="1" y="2273"/>
                  </a:cubicBezTo>
                  <a:lnTo>
                    <a:pt x="1" y="3626"/>
                  </a:lnTo>
                  <a:cubicBezTo>
                    <a:pt x="1" y="3626"/>
                    <a:pt x="1461" y="7792"/>
                    <a:pt x="8874" y="7792"/>
                  </a:cubicBezTo>
                  <a:cubicBezTo>
                    <a:pt x="16286" y="7792"/>
                    <a:pt x="17801" y="3626"/>
                    <a:pt x="17801" y="3626"/>
                  </a:cubicBezTo>
                  <a:lnTo>
                    <a:pt x="17801" y="2273"/>
                  </a:lnTo>
                  <a:cubicBezTo>
                    <a:pt x="17801" y="1029"/>
                    <a:pt x="16773" y="1"/>
                    <a:pt x="15529" y="1"/>
                  </a:cubicBezTo>
                  <a:close/>
                </a:path>
              </a:pathLst>
            </a:custGeom>
            <a:solidFill>
              <a:srgbClr val="161519">
                <a:alpha val="17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3"/>
            <p:cNvSpPr/>
            <p:nvPr/>
          </p:nvSpPr>
          <p:spPr>
            <a:xfrm>
              <a:off x="2453918" y="2392334"/>
              <a:ext cx="456716" cy="305736"/>
            </a:xfrm>
            <a:custGeom>
              <a:rect b="b" l="l" r="r" t="t"/>
              <a:pathLst>
                <a:path extrusionOk="0" h="8983" w="13419">
                  <a:moveTo>
                    <a:pt x="920" y="1"/>
                  </a:moveTo>
                  <a:cubicBezTo>
                    <a:pt x="433" y="1"/>
                    <a:pt x="0" y="434"/>
                    <a:pt x="0" y="975"/>
                  </a:cubicBezTo>
                  <a:lnTo>
                    <a:pt x="0" y="8008"/>
                  </a:lnTo>
                  <a:cubicBezTo>
                    <a:pt x="0" y="8550"/>
                    <a:pt x="433" y="8982"/>
                    <a:pt x="920" y="8982"/>
                  </a:cubicBezTo>
                  <a:lnTo>
                    <a:pt x="12498" y="8982"/>
                  </a:lnTo>
                  <a:cubicBezTo>
                    <a:pt x="12985" y="8982"/>
                    <a:pt x="13418" y="8550"/>
                    <a:pt x="13418" y="8008"/>
                  </a:cubicBezTo>
                  <a:lnTo>
                    <a:pt x="13418" y="975"/>
                  </a:lnTo>
                  <a:cubicBezTo>
                    <a:pt x="13418" y="434"/>
                    <a:pt x="12985" y="1"/>
                    <a:pt x="12498" y="1"/>
                  </a:cubicBezTo>
                  <a:close/>
                </a:path>
              </a:pathLst>
            </a:custGeom>
            <a:solidFill>
              <a:srgbClr val="161519">
                <a:alpha val="17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3"/>
            <p:cNvSpPr/>
            <p:nvPr/>
          </p:nvSpPr>
          <p:spPr>
            <a:xfrm>
              <a:off x="2453918" y="2513874"/>
              <a:ext cx="456716" cy="16609"/>
            </a:xfrm>
            <a:custGeom>
              <a:rect b="b" l="l" r="r" t="t"/>
              <a:pathLst>
                <a:path extrusionOk="0" h="488" w="13419">
                  <a:moveTo>
                    <a:pt x="0" y="1"/>
                  </a:moveTo>
                  <a:lnTo>
                    <a:pt x="0" y="488"/>
                  </a:lnTo>
                  <a:lnTo>
                    <a:pt x="13418" y="488"/>
                  </a:lnTo>
                  <a:lnTo>
                    <a:pt x="13418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3"/>
            <p:cNvSpPr/>
            <p:nvPr/>
          </p:nvSpPr>
          <p:spPr>
            <a:xfrm>
              <a:off x="2849817" y="2530449"/>
              <a:ext cx="44246" cy="75558"/>
            </a:xfrm>
            <a:custGeom>
              <a:rect b="b" l="l" r="r" t="t"/>
              <a:pathLst>
                <a:path extrusionOk="0" h="2220" w="1300">
                  <a:moveTo>
                    <a:pt x="1" y="1"/>
                  </a:moveTo>
                  <a:lnTo>
                    <a:pt x="1" y="2219"/>
                  </a:lnTo>
                  <a:lnTo>
                    <a:pt x="1299" y="2219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3"/>
            <p:cNvSpPr/>
            <p:nvPr/>
          </p:nvSpPr>
          <p:spPr>
            <a:xfrm>
              <a:off x="2652787" y="2256091"/>
              <a:ext cx="46083" cy="103126"/>
            </a:xfrm>
            <a:custGeom>
              <a:rect b="b" l="l" r="r" t="t"/>
              <a:pathLst>
                <a:path extrusionOk="0" h="3030" w="1354">
                  <a:moveTo>
                    <a:pt x="1" y="0"/>
                  </a:moveTo>
                  <a:lnTo>
                    <a:pt x="1" y="3030"/>
                  </a:lnTo>
                  <a:lnTo>
                    <a:pt x="1353" y="3030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3"/>
            <p:cNvSpPr/>
            <p:nvPr/>
          </p:nvSpPr>
          <p:spPr>
            <a:xfrm>
              <a:off x="2638049" y="2289207"/>
              <a:ext cx="73686" cy="38732"/>
            </a:xfrm>
            <a:custGeom>
              <a:rect b="b" l="l" r="r" t="t"/>
              <a:pathLst>
                <a:path extrusionOk="0" h="1138" w="2165">
                  <a:moveTo>
                    <a:pt x="1" y="1"/>
                  </a:moveTo>
                  <a:lnTo>
                    <a:pt x="1" y="1137"/>
                  </a:lnTo>
                  <a:lnTo>
                    <a:pt x="2165" y="1137"/>
                  </a:lnTo>
                  <a:lnTo>
                    <a:pt x="2165" y="1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3"/>
            <p:cNvSpPr/>
            <p:nvPr/>
          </p:nvSpPr>
          <p:spPr>
            <a:xfrm>
              <a:off x="1380309" y="2762501"/>
              <a:ext cx="131715" cy="113711"/>
            </a:xfrm>
            <a:custGeom>
              <a:rect b="b" l="l" r="r" t="t"/>
              <a:pathLst>
                <a:path extrusionOk="0" h="3341" w="3870">
                  <a:moveTo>
                    <a:pt x="1029" y="0"/>
                  </a:moveTo>
                  <a:lnTo>
                    <a:pt x="1" y="1353"/>
                  </a:lnTo>
                  <a:cubicBezTo>
                    <a:pt x="1306" y="2845"/>
                    <a:pt x="2207" y="3340"/>
                    <a:pt x="2780" y="3340"/>
                  </a:cubicBezTo>
                  <a:cubicBezTo>
                    <a:pt x="3869" y="3340"/>
                    <a:pt x="3775" y="1549"/>
                    <a:pt x="3031" y="1407"/>
                  </a:cubicBezTo>
                  <a:cubicBezTo>
                    <a:pt x="1895" y="1244"/>
                    <a:pt x="1895" y="866"/>
                    <a:pt x="1895" y="866"/>
                  </a:cubicBezTo>
                  <a:lnTo>
                    <a:pt x="2273" y="325"/>
                  </a:lnTo>
                  <a:cubicBezTo>
                    <a:pt x="1895" y="108"/>
                    <a:pt x="1462" y="0"/>
                    <a:pt x="1029" y="0"/>
                  </a:cubicBez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3"/>
            <p:cNvSpPr/>
            <p:nvPr/>
          </p:nvSpPr>
          <p:spPr>
            <a:xfrm>
              <a:off x="1765895" y="2762501"/>
              <a:ext cx="130082" cy="113711"/>
            </a:xfrm>
            <a:custGeom>
              <a:rect b="b" l="l" r="r" t="t"/>
              <a:pathLst>
                <a:path extrusionOk="0" h="3341" w="3822">
                  <a:moveTo>
                    <a:pt x="2847" y="0"/>
                  </a:moveTo>
                  <a:cubicBezTo>
                    <a:pt x="2415" y="0"/>
                    <a:pt x="1982" y="54"/>
                    <a:pt x="1657" y="325"/>
                  </a:cubicBezTo>
                  <a:lnTo>
                    <a:pt x="1928" y="920"/>
                  </a:lnTo>
                  <a:cubicBezTo>
                    <a:pt x="1928" y="920"/>
                    <a:pt x="1928" y="1244"/>
                    <a:pt x="791" y="1407"/>
                  </a:cubicBezTo>
                  <a:cubicBezTo>
                    <a:pt x="82" y="1549"/>
                    <a:pt x="1" y="3340"/>
                    <a:pt x="1079" y="3340"/>
                  </a:cubicBezTo>
                  <a:cubicBezTo>
                    <a:pt x="1646" y="3340"/>
                    <a:pt x="2535" y="2845"/>
                    <a:pt x="3821" y="1353"/>
                  </a:cubicBezTo>
                  <a:lnTo>
                    <a:pt x="2847" y="0"/>
                  </a:ln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3"/>
            <p:cNvSpPr/>
            <p:nvPr/>
          </p:nvSpPr>
          <p:spPr>
            <a:xfrm>
              <a:off x="1737577" y="2163992"/>
              <a:ext cx="390415" cy="651940"/>
            </a:xfrm>
            <a:custGeom>
              <a:rect b="b" l="l" r="r" t="t"/>
              <a:pathLst>
                <a:path extrusionOk="0" h="19155" w="11471">
                  <a:moveTo>
                    <a:pt x="0" y="1"/>
                  </a:moveTo>
                  <a:lnTo>
                    <a:pt x="3679" y="7143"/>
                  </a:lnTo>
                  <a:lnTo>
                    <a:pt x="7575" y="10930"/>
                  </a:lnTo>
                  <a:lnTo>
                    <a:pt x="3625" y="17585"/>
                  </a:lnTo>
                  <a:lnTo>
                    <a:pt x="4816" y="19154"/>
                  </a:lnTo>
                  <a:cubicBezTo>
                    <a:pt x="4816" y="19154"/>
                    <a:pt x="11471" y="11255"/>
                    <a:pt x="11471" y="10118"/>
                  </a:cubicBezTo>
                  <a:cubicBezTo>
                    <a:pt x="11471" y="9036"/>
                    <a:pt x="4653" y="2327"/>
                    <a:pt x="4653" y="2327"/>
                  </a:cubicBezTo>
                  <a:cubicBezTo>
                    <a:pt x="4653" y="2327"/>
                    <a:pt x="4221" y="1570"/>
                    <a:pt x="0" y="1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3"/>
            <p:cNvSpPr/>
            <p:nvPr/>
          </p:nvSpPr>
          <p:spPr>
            <a:xfrm>
              <a:off x="1280892" y="2701715"/>
              <a:ext cx="583768" cy="1511903"/>
            </a:xfrm>
            <a:custGeom>
              <a:rect b="b" l="l" r="r" t="t"/>
              <a:pathLst>
                <a:path extrusionOk="0" h="44422" w="17152">
                  <a:moveTo>
                    <a:pt x="6655" y="1"/>
                  </a:moveTo>
                  <a:cubicBezTo>
                    <a:pt x="6655" y="1"/>
                    <a:pt x="2976" y="4545"/>
                    <a:pt x="3192" y="7684"/>
                  </a:cubicBezTo>
                  <a:cubicBezTo>
                    <a:pt x="3355" y="10822"/>
                    <a:pt x="0" y="44421"/>
                    <a:pt x="0" y="44421"/>
                  </a:cubicBezTo>
                  <a:lnTo>
                    <a:pt x="2381" y="44421"/>
                  </a:lnTo>
                  <a:lnTo>
                    <a:pt x="10010" y="12553"/>
                  </a:lnTo>
                  <a:cubicBezTo>
                    <a:pt x="10059" y="12404"/>
                    <a:pt x="10189" y="12335"/>
                    <a:pt x="10314" y="12335"/>
                  </a:cubicBezTo>
                  <a:cubicBezTo>
                    <a:pt x="10462" y="12335"/>
                    <a:pt x="10605" y="12431"/>
                    <a:pt x="10605" y="12607"/>
                  </a:cubicBezTo>
                  <a:lnTo>
                    <a:pt x="10280" y="44421"/>
                  </a:lnTo>
                  <a:lnTo>
                    <a:pt x="12985" y="44421"/>
                  </a:lnTo>
                  <a:cubicBezTo>
                    <a:pt x="12985" y="44421"/>
                    <a:pt x="17152" y="11146"/>
                    <a:pt x="17152" y="8008"/>
                  </a:cubicBezTo>
                  <a:cubicBezTo>
                    <a:pt x="17097" y="5195"/>
                    <a:pt x="16286" y="2435"/>
                    <a:pt x="14825" y="1"/>
                  </a:cubicBezTo>
                  <a:cubicBezTo>
                    <a:pt x="14825" y="1"/>
                    <a:pt x="12180" y="457"/>
                    <a:pt x="9759" y="457"/>
                  </a:cubicBezTo>
                  <a:cubicBezTo>
                    <a:pt x="8549" y="457"/>
                    <a:pt x="7395" y="343"/>
                    <a:pt x="6655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3"/>
            <p:cNvSpPr/>
            <p:nvPr/>
          </p:nvSpPr>
          <p:spPr>
            <a:xfrm>
              <a:off x="1507397" y="2624386"/>
              <a:ext cx="279938" cy="106836"/>
            </a:xfrm>
            <a:custGeom>
              <a:rect b="b" l="l" r="r" t="t"/>
              <a:pathLst>
                <a:path extrusionOk="0" h="3139" w="8225">
                  <a:moveTo>
                    <a:pt x="4112" y="0"/>
                  </a:moveTo>
                  <a:lnTo>
                    <a:pt x="0" y="325"/>
                  </a:lnTo>
                  <a:lnTo>
                    <a:pt x="0" y="2273"/>
                  </a:lnTo>
                  <a:cubicBezTo>
                    <a:pt x="0" y="2273"/>
                    <a:pt x="271" y="3138"/>
                    <a:pt x="4112" y="3138"/>
                  </a:cubicBezTo>
                  <a:cubicBezTo>
                    <a:pt x="7954" y="3138"/>
                    <a:pt x="8224" y="2273"/>
                    <a:pt x="8224" y="2273"/>
                  </a:cubicBezTo>
                  <a:lnTo>
                    <a:pt x="8224" y="325"/>
                  </a:lnTo>
                  <a:lnTo>
                    <a:pt x="4112" y="0"/>
                  </a:ln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3"/>
            <p:cNvSpPr/>
            <p:nvPr/>
          </p:nvSpPr>
          <p:spPr>
            <a:xfrm>
              <a:off x="1380309" y="2147417"/>
              <a:ext cx="513826" cy="832394"/>
            </a:xfrm>
            <a:custGeom>
              <a:rect b="b" l="l" r="r" t="t"/>
              <a:pathLst>
                <a:path extrusionOk="0" h="24457" w="15097">
                  <a:moveTo>
                    <a:pt x="6277" y="1"/>
                  </a:moveTo>
                  <a:cubicBezTo>
                    <a:pt x="6277" y="1"/>
                    <a:pt x="2382" y="1516"/>
                    <a:pt x="2003" y="2760"/>
                  </a:cubicBezTo>
                  <a:cubicBezTo>
                    <a:pt x="1624" y="4005"/>
                    <a:pt x="596" y="8333"/>
                    <a:pt x="2814" y="9902"/>
                  </a:cubicBezTo>
                  <a:cubicBezTo>
                    <a:pt x="2814" y="9902"/>
                    <a:pt x="271" y="20723"/>
                    <a:pt x="1" y="22942"/>
                  </a:cubicBezTo>
                  <a:cubicBezTo>
                    <a:pt x="1" y="22942"/>
                    <a:pt x="4113" y="24456"/>
                    <a:pt x="7305" y="24456"/>
                  </a:cubicBezTo>
                  <a:cubicBezTo>
                    <a:pt x="10551" y="24456"/>
                    <a:pt x="14663" y="22942"/>
                    <a:pt x="14663" y="22942"/>
                  </a:cubicBezTo>
                  <a:cubicBezTo>
                    <a:pt x="14393" y="20723"/>
                    <a:pt x="12878" y="9902"/>
                    <a:pt x="12878" y="9902"/>
                  </a:cubicBezTo>
                  <a:cubicBezTo>
                    <a:pt x="15096" y="8333"/>
                    <a:pt x="14068" y="4005"/>
                    <a:pt x="13690" y="2760"/>
                  </a:cubicBezTo>
                  <a:cubicBezTo>
                    <a:pt x="13311" y="1516"/>
                    <a:pt x="9415" y="1"/>
                    <a:pt x="9415" y="1"/>
                  </a:cubicBezTo>
                  <a:lnTo>
                    <a:pt x="7846" y="325"/>
                  </a:lnTo>
                  <a:lnTo>
                    <a:pt x="6277" y="1"/>
                  </a:ln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3"/>
            <p:cNvSpPr/>
            <p:nvPr/>
          </p:nvSpPr>
          <p:spPr>
            <a:xfrm>
              <a:off x="1166703" y="2163992"/>
              <a:ext cx="390450" cy="650068"/>
            </a:xfrm>
            <a:custGeom>
              <a:rect b="b" l="l" r="r" t="t"/>
              <a:pathLst>
                <a:path extrusionOk="0" h="19100" w="11472">
                  <a:moveTo>
                    <a:pt x="11471" y="1"/>
                  </a:moveTo>
                  <a:cubicBezTo>
                    <a:pt x="7251" y="1570"/>
                    <a:pt x="6818" y="2327"/>
                    <a:pt x="6818" y="2327"/>
                  </a:cubicBezTo>
                  <a:cubicBezTo>
                    <a:pt x="6818" y="2327"/>
                    <a:pt x="1" y="9036"/>
                    <a:pt x="1" y="10118"/>
                  </a:cubicBezTo>
                  <a:cubicBezTo>
                    <a:pt x="1" y="11255"/>
                    <a:pt x="6223" y="19100"/>
                    <a:pt x="6223" y="19100"/>
                  </a:cubicBezTo>
                  <a:lnTo>
                    <a:pt x="7359" y="17477"/>
                  </a:lnTo>
                  <a:lnTo>
                    <a:pt x="3896" y="10930"/>
                  </a:lnTo>
                  <a:lnTo>
                    <a:pt x="7792" y="7143"/>
                  </a:lnTo>
                  <a:lnTo>
                    <a:pt x="11471" y="1"/>
                  </a:ln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3"/>
            <p:cNvSpPr/>
            <p:nvPr/>
          </p:nvSpPr>
          <p:spPr>
            <a:xfrm>
              <a:off x="1394297" y="2157933"/>
              <a:ext cx="175723" cy="249170"/>
            </a:xfrm>
            <a:custGeom>
              <a:rect b="b" l="l" r="r" t="t"/>
              <a:pathLst>
                <a:path extrusionOk="0" h="7321" w="5163">
                  <a:moveTo>
                    <a:pt x="4844" y="1"/>
                  </a:moveTo>
                  <a:cubicBezTo>
                    <a:pt x="3711" y="1"/>
                    <a:pt x="0" y="510"/>
                    <a:pt x="1105" y="7321"/>
                  </a:cubicBezTo>
                  <a:cubicBezTo>
                    <a:pt x="1159" y="4345"/>
                    <a:pt x="2674" y="1586"/>
                    <a:pt x="5163" y="16"/>
                  </a:cubicBezTo>
                  <a:cubicBezTo>
                    <a:pt x="5163" y="16"/>
                    <a:pt x="5043" y="1"/>
                    <a:pt x="4844" y="1"/>
                  </a:cubicBez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3"/>
            <p:cNvSpPr/>
            <p:nvPr/>
          </p:nvSpPr>
          <p:spPr>
            <a:xfrm>
              <a:off x="1724678" y="2157933"/>
              <a:ext cx="175723" cy="249170"/>
            </a:xfrm>
            <a:custGeom>
              <a:rect b="b" l="l" r="r" t="t"/>
              <a:pathLst>
                <a:path extrusionOk="0" h="7321" w="5163">
                  <a:moveTo>
                    <a:pt x="319" y="1"/>
                  </a:moveTo>
                  <a:cubicBezTo>
                    <a:pt x="120" y="1"/>
                    <a:pt x="1" y="16"/>
                    <a:pt x="1" y="16"/>
                  </a:cubicBezTo>
                  <a:cubicBezTo>
                    <a:pt x="2489" y="1586"/>
                    <a:pt x="4004" y="4345"/>
                    <a:pt x="4058" y="7321"/>
                  </a:cubicBezTo>
                  <a:cubicBezTo>
                    <a:pt x="5163" y="510"/>
                    <a:pt x="1453" y="1"/>
                    <a:pt x="319" y="1"/>
                  </a:cubicBez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3"/>
            <p:cNvSpPr/>
            <p:nvPr/>
          </p:nvSpPr>
          <p:spPr>
            <a:xfrm>
              <a:off x="1113302" y="4213594"/>
              <a:ext cx="241274" cy="112350"/>
            </a:xfrm>
            <a:custGeom>
              <a:rect b="b" l="l" r="r" t="t"/>
              <a:pathLst>
                <a:path extrusionOk="0" h="3301" w="7089">
                  <a:moveTo>
                    <a:pt x="5141" y="0"/>
                  </a:moveTo>
                  <a:lnTo>
                    <a:pt x="4924" y="866"/>
                  </a:lnTo>
                  <a:lnTo>
                    <a:pt x="217" y="2922"/>
                  </a:lnTo>
                  <a:cubicBezTo>
                    <a:pt x="1" y="2976"/>
                    <a:pt x="55" y="3300"/>
                    <a:pt x="271" y="3300"/>
                  </a:cubicBezTo>
                  <a:lnTo>
                    <a:pt x="6656" y="3300"/>
                  </a:lnTo>
                  <a:lnTo>
                    <a:pt x="7088" y="0"/>
                  </a:ln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3"/>
            <p:cNvSpPr/>
            <p:nvPr/>
          </p:nvSpPr>
          <p:spPr>
            <a:xfrm>
              <a:off x="1643640" y="4213594"/>
              <a:ext cx="211834" cy="112350"/>
            </a:xfrm>
            <a:custGeom>
              <a:rect b="b" l="l" r="r" t="t"/>
              <a:pathLst>
                <a:path extrusionOk="0" h="3301" w="6224">
                  <a:moveTo>
                    <a:pt x="1" y="0"/>
                  </a:moveTo>
                  <a:lnTo>
                    <a:pt x="1" y="3300"/>
                  </a:lnTo>
                  <a:lnTo>
                    <a:pt x="6223" y="3300"/>
                  </a:lnTo>
                  <a:lnTo>
                    <a:pt x="2111" y="1028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2B36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3"/>
            <p:cNvSpPr/>
            <p:nvPr/>
          </p:nvSpPr>
          <p:spPr>
            <a:xfrm>
              <a:off x="1338513" y="1790183"/>
              <a:ext cx="509572" cy="328165"/>
            </a:xfrm>
            <a:custGeom>
              <a:rect b="b" l="l" r="r" t="t"/>
              <a:pathLst>
                <a:path extrusionOk="0" h="9642" w="14972">
                  <a:moveTo>
                    <a:pt x="9074" y="0"/>
                  </a:moveTo>
                  <a:cubicBezTo>
                    <a:pt x="1906" y="0"/>
                    <a:pt x="1" y="9642"/>
                    <a:pt x="3615" y="9642"/>
                  </a:cubicBezTo>
                  <a:cubicBezTo>
                    <a:pt x="3683" y="9642"/>
                    <a:pt x="3754" y="9638"/>
                    <a:pt x="3826" y="9631"/>
                  </a:cubicBezTo>
                  <a:cubicBezTo>
                    <a:pt x="7776" y="9198"/>
                    <a:pt x="9778" y="2976"/>
                    <a:pt x="9778" y="2976"/>
                  </a:cubicBezTo>
                  <a:cubicBezTo>
                    <a:pt x="10156" y="4058"/>
                    <a:pt x="10914" y="4978"/>
                    <a:pt x="11888" y="5573"/>
                  </a:cubicBezTo>
                  <a:cubicBezTo>
                    <a:pt x="14972" y="271"/>
                    <a:pt x="9074" y="0"/>
                    <a:pt x="9074" y="0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3"/>
            <p:cNvSpPr/>
            <p:nvPr/>
          </p:nvSpPr>
          <p:spPr>
            <a:xfrm>
              <a:off x="1415297" y="1792021"/>
              <a:ext cx="464101" cy="633493"/>
            </a:xfrm>
            <a:custGeom>
              <a:rect b="b" l="l" r="r" t="t"/>
              <a:pathLst>
                <a:path extrusionOk="0" h="18613" w="13636">
                  <a:moveTo>
                    <a:pt x="6818" y="1"/>
                  </a:moveTo>
                  <a:cubicBezTo>
                    <a:pt x="2436" y="1"/>
                    <a:pt x="1895" y="2543"/>
                    <a:pt x="1895" y="5682"/>
                  </a:cubicBezTo>
                  <a:cubicBezTo>
                    <a:pt x="1895" y="8820"/>
                    <a:pt x="1" y="18613"/>
                    <a:pt x="6818" y="18613"/>
                  </a:cubicBezTo>
                  <a:cubicBezTo>
                    <a:pt x="13635" y="18613"/>
                    <a:pt x="11742" y="8820"/>
                    <a:pt x="11742" y="5682"/>
                  </a:cubicBezTo>
                  <a:cubicBezTo>
                    <a:pt x="11742" y="2543"/>
                    <a:pt x="10768" y="1"/>
                    <a:pt x="6818" y="1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3"/>
            <p:cNvSpPr/>
            <p:nvPr/>
          </p:nvSpPr>
          <p:spPr>
            <a:xfrm>
              <a:off x="1382181" y="2237576"/>
              <a:ext cx="530367" cy="629988"/>
            </a:xfrm>
            <a:custGeom>
              <a:rect b="b" l="l" r="r" t="t"/>
              <a:pathLst>
                <a:path extrusionOk="0" h="18510" w="15583">
                  <a:moveTo>
                    <a:pt x="1911" y="1"/>
                  </a:moveTo>
                  <a:cubicBezTo>
                    <a:pt x="869" y="1"/>
                    <a:pt x="0" y="899"/>
                    <a:pt x="0" y="1951"/>
                  </a:cubicBezTo>
                  <a:lnTo>
                    <a:pt x="0" y="16559"/>
                  </a:lnTo>
                  <a:cubicBezTo>
                    <a:pt x="0" y="17662"/>
                    <a:pt x="866" y="18509"/>
                    <a:pt x="1906" y="18509"/>
                  </a:cubicBezTo>
                  <a:cubicBezTo>
                    <a:pt x="1938" y="18509"/>
                    <a:pt x="1970" y="18509"/>
                    <a:pt x="2002" y="18507"/>
                  </a:cubicBezTo>
                  <a:lnTo>
                    <a:pt x="13635" y="18507"/>
                  </a:lnTo>
                  <a:cubicBezTo>
                    <a:pt x="14717" y="18507"/>
                    <a:pt x="15582" y="17641"/>
                    <a:pt x="15582" y="16559"/>
                  </a:cubicBezTo>
                  <a:lnTo>
                    <a:pt x="15582" y="1951"/>
                  </a:lnTo>
                  <a:cubicBezTo>
                    <a:pt x="15582" y="869"/>
                    <a:pt x="14663" y="3"/>
                    <a:pt x="13580" y="3"/>
                  </a:cubicBezTo>
                  <a:lnTo>
                    <a:pt x="2002" y="3"/>
                  </a:lnTo>
                  <a:cubicBezTo>
                    <a:pt x="1972" y="1"/>
                    <a:pt x="1941" y="1"/>
                    <a:pt x="1911" y="1"/>
                  </a:cubicBez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3"/>
            <p:cNvSpPr/>
            <p:nvPr/>
          </p:nvSpPr>
          <p:spPr>
            <a:xfrm>
              <a:off x="1448447" y="2543349"/>
              <a:ext cx="399639" cy="267039"/>
            </a:xfrm>
            <a:custGeom>
              <a:rect b="b" l="l" r="r" t="t"/>
              <a:pathLst>
                <a:path extrusionOk="0" h="7846" w="11742">
                  <a:moveTo>
                    <a:pt x="812" y="0"/>
                  </a:moveTo>
                  <a:cubicBezTo>
                    <a:pt x="325" y="0"/>
                    <a:pt x="1" y="379"/>
                    <a:pt x="1" y="812"/>
                  </a:cubicBezTo>
                  <a:lnTo>
                    <a:pt x="1" y="6980"/>
                  </a:lnTo>
                  <a:cubicBezTo>
                    <a:pt x="1" y="7467"/>
                    <a:pt x="325" y="7846"/>
                    <a:pt x="812" y="7846"/>
                  </a:cubicBezTo>
                  <a:lnTo>
                    <a:pt x="10876" y="7846"/>
                  </a:lnTo>
                  <a:cubicBezTo>
                    <a:pt x="11363" y="7846"/>
                    <a:pt x="11742" y="7467"/>
                    <a:pt x="11742" y="6980"/>
                  </a:cubicBezTo>
                  <a:lnTo>
                    <a:pt x="11742" y="812"/>
                  </a:lnTo>
                  <a:cubicBezTo>
                    <a:pt x="11742" y="379"/>
                    <a:pt x="11363" y="0"/>
                    <a:pt x="10876" y="0"/>
                  </a:cubicBezTo>
                  <a:close/>
                </a:path>
              </a:pathLst>
            </a:custGeom>
            <a:solidFill>
              <a:srgbClr val="161519">
                <a:alpha val="1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3"/>
            <p:cNvSpPr/>
            <p:nvPr/>
          </p:nvSpPr>
          <p:spPr>
            <a:xfrm>
              <a:off x="1448447" y="2650151"/>
              <a:ext cx="399639" cy="12933"/>
            </a:xfrm>
            <a:custGeom>
              <a:rect b="b" l="l" r="r" t="t"/>
              <a:pathLst>
                <a:path extrusionOk="0" h="380" w="11742">
                  <a:moveTo>
                    <a:pt x="1" y="1"/>
                  </a:moveTo>
                  <a:lnTo>
                    <a:pt x="1" y="379"/>
                  </a:lnTo>
                  <a:lnTo>
                    <a:pt x="11742" y="379"/>
                  </a:lnTo>
                  <a:lnTo>
                    <a:pt x="11742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3"/>
            <p:cNvSpPr/>
            <p:nvPr/>
          </p:nvSpPr>
          <p:spPr>
            <a:xfrm>
              <a:off x="1315338" y="2598588"/>
              <a:ext cx="68172" cy="213638"/>
            </a:xfrm>
            <a:custGeom>
              <a:rect b="b" l="l" r="r" t="t"/>
              <a:pathLst>
                <a:path extrusionOk="0" h="6277" w="2003">
                  <a:moveTo>
                    <a:pt x="649" y="1"/>
                  </a:moveTo>
                  <a:cubicBezTo>
                    <a:pt x="271" y="1"/>
                    <a:pt x="0" y="325"/>
                    <a:pt x="0" y="704"/>
                  </a:cubicBezTo>
                  <a:lnTo>
                    <a:pt x="0" y="5574"/>
                  </a:lnTo>
                  <a:cubicBezTo>
                    <a:pt x="0" y="5952"/>
                    <a:pt x="271" y="6277"/>
                    <a:pt x="649" y="6277"/>
                  </a:cubicBezTo>
                  <a:lnTo>
                    <a:pt x="2002" y="6277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3"/>
            <p:cNvSpPr/>
            <p:nvPr/>
          </p:nvSpPr>
          <p:spPr>
            <a:xfrm>
              <a:off x="1314042" y="2683301"/>
              <a:ext cx="68172" cy="11095"/>
            </a:xfrm>
            <a:custGeom>
              <a:rect b="b" l="l" r="r" t="t"/>
              <a:pathLst>
                <a:path extrusionOk="0" h="326" w="2003">
                  <a:moveTo>
                    <a:pt x="0" y="1"/>
                  </a:moveTo>
                  <a:lnTo>
                    <a:pt x="0" y="325"/>
                  </a:lnTo>
                  <a:lnTo>
                    <a:pt x="2002" y="325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3"/>
            <p:cNvSpPr/>
            <p:nvPr/>
          </p:nvSpPr>
          <p:spPr>
            <a:xfrm>
              <a:off x="1912519" y="2598588"/>
              <a:ext cx="70010" cy="213638"/>
            </a:xfrm>
            <a:custGeom>
              <a:rect b="b" l="l" r="r" t="t"/>
              <a:pathLst>
                <a:path extrusionOk="0" h="6277" w="2057">
                  <a:moveTo>
                    <a:pt x="0" y="1"/>
                  </a:moveTo>
                  <a:lnTo>
                    <a:pt x="0" y="6277"/>
                  </a:lnTo>
                  <a:lnTo>
                    <a:pt x="1407" y="6277"/>
                  </a:lnTo>
                  <a:cubicBezTo>
                    <a:pt x="1732" y="6277"/>
                    <a:pt x="2056" y="5952"/>
                    <a:pt x="2056" y="5574"/>
                  </a:cubicBezTo>
                  <a:lnTo>
                    <a:pt x="2056" y="704"/>
                  </a:lnTo>
                  <a:cubicBezTo>
                    <a:pt x="2056" y="325"/>
                    <a:pt x="1732" y="1"/>
                    <a:pt x="1407" y="1"/>
                  </a:cubicBez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3"/>
            <p:cNvSpPr/>
            <p:nvPr/>
          </p:nvSpPr>
          <p:spPr>
            <a:xfrm>
              <a:off x="1912519" y="2683301"/>
              <a:ext cx="68172" cy="11095"/>
            </a:xfrm>
            <a:custGeom>
              <a:rect b="b" l="l" r="r" t="t"/>
              <a:pathLst>
                <a:path extrusionOk="0" h="326" w="2003">
                  <a:moveTo>
                    <a:pt x="0" y="1"/>
                  </a:moveTo>
                  <a:lnTo>
                    <a:pt x="0" y="325"/>
                  </a:lnTo>
                  <a:lnTo>
                    <a:pt x="2002" y="325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3"/>
            <p:cNvSpPr/>
            <p:nvPr/>
          </p:nvSpPr>
          <p:spPr>
            <a:xfrm>
              <a:off x="1779917" y="2663051"/>
              <a:ext cx="40570" cy="66334"/>
            </a:xfrm>
            <a:custGeom>
              <a:rect b="b" l="l" r="r" t="t"/>
              <a:pathLst>
                <a:path extrusionOk="0" h="1949" w="1192">
                  <a:moveTo>
                    <a:pt x="1" y="0"/>
                  </a:moveTo>
                  <a:lnTo>
                    <a:pt x="1" y="1948"/>
                  </a:lnTo>
                  <a:lnTo>
                    <a:pt x="1191" y="1948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3"/>
            <p:cNvSpPr/>
            <p:nvPr/>
          </p:nvSpPr>
          <p:spPr>
            <a:xfrm>
              <a:off x="1509234" y="2307655"/>
              <a:ext cx="276262" cy="184163"/>
            </a:xfrm>
            <a:custGeom>
              <a:rect b="b" l="l" r="r" t="t"/>
              <a:pathLst>
                <a:path extrusionOk="0" h="5411" w="8117">
                  <a:moveTo>
                    <a:pt x="541" y="0"/>
                  </a:moveTo>
                  <a:cubicBezTo>
                    <a:pt x="217" y="0"/>
                    <a:pt x="0" y="271"/>
                    <a:pt x="0" y="541"/>
                  </a:cubicBezTo>
                  <a:lnTo>
                    <a:pt x="0" y="4869"/>
                  </a:lnTo>
                  <a:cubicBezTo>
                    <a:pt x="0" y="5194"/>
                    <a:pt x="217" y="5411"/>
                    <a:pt x="541" y="5411"/>
                  </a:cubicBezTo>
                  <a:lnTo>
                    <a:pt x="7575" y="5411"/>
                  </a:lnTo>
                  <a:cubicBezTo>
                    <a:pt x="7900" y="5411"/>
                    <a:pt x="8116" y="5194"/>
                    <a:pt x="8116" y="4869"/>
                  </a:cubicBezTo>
                  <a:lnTo>
                    <a:pt x="8116" y="541"/>
                  </a:lnTo>
                  <a:cubicBezTo>
                    <a:pt x="8116" y="271"/>
                    <a:pt x="7900" y="0"/>
                    <a:pt x="7575" y="0"/>
                  </a:cubicBezTo>
                  <a:close/>
                </a:path>
              </a:pathLst>
            </a:custGeom>
            <a:solidFill>
              <a:srgbClr val="161519">
                <a:alpha val="1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3"/>
            <p:cNvSpPr/>
            <p:nvPr/>
          </p:nvSpPr>
          <p:spPr>
            <a:xfrm>
              <a:off x="1509234" y="2381307"/>
              <a:ext cx="276262" cy="9223"/>
            </a:xfrm>
            <a:custGeom>
              <a:rect b="b" l="l" r="r" t="t"/>
              <a:pathLst>
                <a:path extrusionOk="0" h="271" w="8117">
                  <a:moveTo>
                    <a:pt x="0" y="0"/>
                  </a:moveTo>
                  <a:lnTo>
                    <a:pt x="0" y="271"/>
                  </a:lnTo>
                  <a:lnTo>
                    <a:pt x="8116" y="271"/>
                  </a:lnTo>
                  <a:lnTo>
                    <a:pt x="8116" y="0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3"/>
            <p:cNvSpPr/>
            <p:nvPr/>
          </p:nvSpPr>
          <p:spPr>
            <a:xfrm>
              <a:off x="1739415" y="2390496"/>
              <a:ext cx="27636" cy="46083"/>
            </a:xfrm>
            <a:custGeom>
              <a:rect b="b" l="l" r="r" t="t"/>
              <a:pathLst>
                <a:path extrusionOk="0" h="1354" w="812">
                  <a:moveTo>
                    <a:pt x="0" y="1"/>
                  </a:moveTo>
                  <a:lnTo>
                    <a:pt x="0" y="1353"/>
                  </a:lnTo>
                  <a:lnTo>
                    <a:pt x="812" y="1353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3"/>
            <p:cNvSpPr/>
            <p:nvPr/>
          </p:nvSpPr>
          <p:spPr>
            <a:xfrm>
              <a:off x="1921708" y="3626146"/>
              <a:ext cx="305736" cy="406991"/>
            </a:xfrm>
            <a:custGeom>
              <a:rect b="b" l="l" r="r" t="t"/>
              <a:pathLst>
                <a:path extrusionOk="0" h="11958" w="8983">
                  <a:moveTo>
                    <a:pt x="1462" y="1407"/>
                  </a:moveTo>
                  <a:lnTo>
                    <a:pt x="7576" y="1461"/>
                  </a:lnTo>
                  <a:lnTo>
                    <a:pt x="7521" y="10551"/>
                  </a:lnTo>
                  <a:lnTo>
                    <a:pt x="1408" y="10497"/>
                  </a:lnTo>
                  <a:lnTo>
                    <a:pt x="1462" y="1407"/>
                  </a:lnTo>
                  <a:close/>
                  <a:moveTo>
                    <a:pt x="55" y="0"/>
                  </a:moveTo>
                  <a:lnTo>
                    <a:pt x="1" y="11904"/>
                  </a:lnTo>
                  <a:lnTo>
                    <a:pt x="8874" y="11958"/>
                  </a:lnTo>
                  <a:lnTo>
                    <a:pt x="8982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3"/>
            <p:cNvSpPr/>
            <p:nvPr/>
          </p:nvSpPr>
          <p:spPr>
            <a:xfrm>
              <a:off x="1612361" y="3731110"/>
              <a:ext cx="922587" cy="629818"/>
            </a:xfrm>
            <a:custGeom>
              <a:rect b="b" l="l" r="r" t="t"/>
              <a:pathLst>
                <a:path extrusionOk="0" h="18505" w="27107">
                  <a:moveTo>
                    <a:pt x="2056" y="0"/>
                  </a:moveTo>
                  <a:cubicBezTo>
                    <a:pt x="974" y="0"/>
                    <a:pt x="108" y="812"/>
                    <a:pt x="108" y="1894"/>
                  </a:cubicBezTo>
                  <a:lnTo>
                    <a:pt x="0" y="16448"/>
                  </a:lnTo>
                  <a:cubicBezTo>
                    <a:pt x="0" y="17476"/>
                    <a:pt x="866" y="18342"/>
                    <a:pt x="1894" y="18342"/>
                  </a:cubicBezTo>
                  <a:lnTo>
                    <a:pt x="25051" y="18504"/>
                  </a:lnTo>
                  <a:cubicBezTo>
                    <a:pt x="26133" y="18504"/>
                    <a:pt x="26999" y="17639"/>
                    <a:pt x="26999" y="16611"/>
                  </a:cubicBezTo>
                  <a:lnTo>
                    <a:pt x="27107" y="2056"/>
                  </a:lnTo>
                  <a:cubicBezTo>
                    <a:pt x="27107" y="974"/>
                    <a:pt x="26241" y="163"/>
                    <a:pt x="25159" y="109"/>
                  </a:cubicBezTo>
                  <a:lnTo>
                    <a:pt x="2056" y="0"/>
                  </a:ln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3"/>
            <p:cNvSpPr/>
            <p:nvPr/>
          </p:nvSpPr>
          <p:spPr>
            <a:xfrm>
              <a:off x="1739415" y="3731110"/>
              <a:ext cx="84747" cy="626142"/>
            </a:xfrm>
            <a:custGeom>
              <a:rect b="b" l="l" r="r" t="t"/>
              <a:pathLst>
                <a:path extrusionOk="0" h="18397" w="2490">
                  <a:moveTo>
                    <a:pt x="109" y="0"/>
                  </a:moveTo>
                  <a:lnTo>
                    <a:pt x="0" y="18342"/>
                  </a:lnTo>
                  <a:lnTo>
                    <a:pt x="2381" y="18396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3"/>
            <p:cNvSpPr/>
            <p:nvPr/>
          </p:nvSpPr>
          <p:spPr>
            <a:xfrm>
              <a:off x="2323155" y="3734786"/>
              <a:ext cx="84747" cy="626142"/>
            </a:xfrm>
            <a:custGeom>
              <a:rect b="b" l="l" r="r" t="t"/>
              <a:pathLst>
                <a:path extrusionOk="0" h="18397" w="2490">
                  <a:moveTo>
                    <a:pt x="109" y="1"/>
                  </a:moveTo>
                  <a:lnTo>
                    <a:pt x="1" y="18342"/>
                  </a:lnTo>
                  <a:lnTo>
                    <a:pt x="2381" y="18396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" name="Google Shape;749;p53"/>
          <p:cNvGrpSpPr/>
          <p:nvPr/>
        </p:nvGrpSpPr>
        <p:grpSpPr>
          <a:xfrm rot="-204417">
            <a:off x="8213911" y="285959"/>
            <a:ext cx="751099" cy="659819"/>
            <a:chOff x="4285425" y="664875"/>
            <a:chExt cx="1390525" cy="878550"/>
          </a:xfrm>
        </p:grpSpPr>
        <p:sp>
          <p:nvSpPr>
            <p:cNvPr id="750" name="Google Shape;750;p53"/>
            <p:cNvSpPr/>
            <p:nvPr/>
          </p:nvSpPr>
          <p:spPr>
            <a:xfrm>
              <a:off x="4647950" y="761575"/>
              <a:ext cx="535650" cy="182300"/>
            </a:xfrm>
            <a:custGeom>
              <a:rect b="b" l="l" r="r" t="t"/>
              <a:pathLst>
                <a:path extrusionOk="0" h="7292" w="21426">
                  <a:moveTo>
                    <a:pt x="3625" y="1"/>
                  </a:moveTo>
                  <a:lnTo>
                    <a:pt x="0" y="1894"/>
                  </a:lnTo>
                  <a:lnTo>
                    <a:pt x="13797" y="7251"/>
                  </a:lnTo>
                  <a:cubicBezTo>
                    <a:pt x="13851" y="7278"/>
                    <a:pt x="13905" y="7291"/>
                    <a:pt x="13959" y="7291"/>
                  </a:cubicBezTo>
                  <a:cubicBezTo>
                    <a:pt x="14013" y="7291"/>
                    <a:pt x="14067" y="7278"/>
                    <a:pt x="14122" y="7251"/>
                  </a:cubicBezTo>
                  <a:lnTo>
                    <a:pt x="21101" y="3572"/>
                  </a:lnTo>
                  <a:cubicBezTo>
                    <a:pt x="21426" y="3464"/>
                    <a:pt x="21426" y="2977"/>
                    <a:pt x="21047" y="2868"/>
                  </a:cubicBezTo>
                  <a:cubicBezTo>
                    <a:pt x="18342" y="2111"/>
                    <a:pt x="10118" y="55"/>
                    <a:pt x="3625" y="1"/>
                  </a:cubicBezTo>
                  <a:close/>
                </a:path>
              </a:pathLst>
            </a:custGeom>
            <a:solidFill>
              <a:srgbClr val="80C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3"/>
            <p:cNvSpPr/>
            <p:nvPr/>
          </p:nvSpPr>
          <p:spPr>
            <a:xfrm>
              <a:off x="4646600" y="783225"/>
              <a:ext cx="420675" cy="160650"/>
            </a:xfrm>
            <a:custGeom>
              <a:rect b="b" l="l" r="r" t="t"/>
              <a:pathLst>
                <a:path extrusionOk="0" h="6426" w="16827">
                  <a:moveTo>
                    <a:pt x="2056" y="0"/>
                  </a:moveTo>
                  <a:lnTo>
                    <a:pt x="0" y="1028"/>
                  </a:lnTo>
                  <a:lnTo>
                    <a:pt x="13851" y="6385"/>
                  </a:lnTo>
                  <a:cubicBezTo>
                    <a:pt x="13905" y="6412"/>
                    <a:pt x="13959" y="6425"/>
                    <a:pt x="14013" y="6425"/>
                  </a:cubicBezTo>
                  <a:cubicBezTo>
                    <a:pt x="14067" y="6425"/>
                    <a:pt x="14121" y="6412"/>
                    <a:pt x="14176" y="6385"/>
                  </a:cubicBezTo>
                  <a:lnTo>
                    <a:pt x="16827" y="5032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3"/>
            <p:cNvSpPr/>
            <p:nvPr/>
          </p:nvSpPr>
          <p:spPr>
            <a:xfrm>
              <a:off x="4313850" y="664875"/>
              <a:ext cx="1362100" cy="619150"/>
            </a:xfrm>
            <a:custGeom>
              <a:rect b="b" l="l" r="r" t="t"/>
              <a:pathLst>
                <a:path extrusionOk="0" h="24766" w="54484">
                  <a:moveTo>
                    <a:pt x="46453" y="0"/>
                  </a:moveTo>
                  <a:cubicBezTo>
                    <a:pt x="45408" y="0"/>
                    <a:pt x="44393" y="244"/>
                    <a:pt x="43501" y="731"/>
                  </a:cubicBezTo>
                  <a:lnTo>
                    <a:pt x="10821" y="17936"/>
                  </a:lnTo>
                  <a:lnTo>
                    <a:pt x="2705" y="15393"/>
                  </a:lnTo>
                  <a:lnTo>
                    <a:pt x="0" y="16908"/>
                  </a:lnTo>
                  <a:lnTo>
                    <a:pt x="379" y="17666"/>
                  </a:lnTo>
                  <a:cubicBezTo>
                    <a:pt x="2752" y="22186"/>
                    <a:pt x="7380" y="24765"/>
                    <a:pt x="12182" y="24765"/>
                  </a:cubicBezTo>
                  <a:cubicBezTo>
                    <a:pt x="14278" y="24765"/>
                    <a:pt x="16407" y="24274"/>
                    <a:pt x="18396" y="23238"/>
                  </a:cubicBezTo>
                  <a:lnTo>
                    <a:pt x="52320" y="5384"/>
                  </a:lnTo>
                  <a:cubicBezTo>
                    <a:pt x="54484" y="4248"/>
                    <a:pt x="53943" y="1001"/>
                    <a:pt x="51508" y="622"/>
                  </a:cubicBezTo>
                  <a:lnTo>
                    <a:pt x="51129" y="568"/>
                  </a:lnTo>
                  <a:lnTo>
                    <a:pt x="48370" y="190"/>
                  </a:lnTo>
                  <a:lnTo>
                    <a:pt x="47504" y="81"/>
                  </a:lnTo>
                  <a:cubicBezTo>
                    <a:pt x="47153" y="27"/>
                    <a:pt x="46801" y="0"/>
                    <a:pt x="46453" y="0"/>
                  </a:cubicBezTo>
                  <a:close/>
                </a:path>
              </a:pathLst>
            </a:custGeom>
            <a:solidFill>
              <a:srgbClr val="80C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3"/>
            <p:cNvSpPr/>
            <p:nvPr/>
          </p:nvSpPr>
          <p:spPr>
            <a:xfrm>
              <a:off x="4604650" y="731825"/>
              <a:ext cx="1056425" cy="552250"/>
            </a:xfrm>
            <a:custGeom>
              <a:rect b="b" l="l" r="r" t="t"/>
              <a:pathLst>
                <a:path extrusionOk="0" h="22090" w="42257">
                  <a:moveTo>
                    <a:pt x="42040" y="0"/>
                  </a:moveTo>
                  <a:lnTo>
                    <a:pt x="1" y="22075"/>
                  </a:lnTo>
                  <a:cubicBezTo>
                    <a:pt x="196" y="22085"/>
                    <a:pt x="391" y="22089"/>
                    <a:pt x="586" y="22089"/>
                  </a:cubicBezTo>
                  <a:cubicBezTo>
                    <a:pt x="2716" y="22089"/>
                    <a:pt x="4831" y="21552"/>
                    <a:pt x="6764" y="20560"/>
                  </a:cubicBezTo>
                  <a:lnTo>
                    <a:pt x="40688" y="2706"/>
                  </a:lnTo>
                  <a:cubicBezTo>
                    <a:pt x="41716" y="2219"/>
                    <a:pt x="42257" y="1083"/>
                    <a:pt x="42040" y="0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3"/>
            <p:cNvSpPr/>
            <p:nvPr/>
          </p:nvSpPr>
          <p:spPr>
            <a:xfrm>
              <a:off x="4849475" y="956150"/>
              <a:ext cx="359025" cy="587275"/>
            </a:xfrm>
            <a:custGeom>
              <a:rect b="b" l="l" r="r" t="t"/>
              <a:pathLst>
                <a:path extrusionOk="0" h="23491" w="14361">
                  <a:moveTo>
                    <a:pt x="13761" y="0"/>
                  </a:moveTo>
                  <a:cubicBezTo>
                    <a:pt x="13683" y="0"/>
                    <a:pt x="13603" y="20"/>
                    <a:pt x="13527" y="63"/>
                  </a:cubicBezTo>
                  <a:lnTo>
                    <a:pt x="4654" y="4770"/>
                  </a:lnTo>
                  <a:cubicBezTo>
                    <a:pt x="4492" y="4824"/>
                    <a:pt x="4437" y="4933"/>
                    <a:pt x="4383" y="5041"/>
                  </a:cubicBezTo>
                  <a:lnTo>
                    <a:pt x="1" y="23491"/>
                  </a:lnTo>
                  <a:lnTo>
                    <a:pt x="4654" y="21002"/>
                  </a:lnTo>
                  <a:cubicBezTo>
                    <a:pt x="9307" y="14130"/>
                    <a:pt x="13040" y="4067"/>
                    <a:pt x="14230" y="658"/>
                  </a:cubicBezTo>
                  <a:cubicBezTo>
                    <a:pt x="14360" y="312"/>
                    <a:pt x="14075" y="0"/>
                    <a:pt x="13761" y="0"/>
                  </a:cubicBezTo>
                  <a:close/>
                </a:path>
              </a:pathLst>
            </a:custGeom>
            <a:solidFill>
              <a:srgbClr val="80C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3"/>
            <p:cNvSpPr/>
            <p:nvPr/>
          </p:nvSpPr>
          <p:spPr>
            <a:xfrm>
              <a:off x="4849475" y="1030750"/>
              <a:ext cx="200225" cy="512675"/>
            </a:xfrm>
            <a:custGeom>
              <a:rect b="b" l="l" r="r" t="t"/>
              <a:pathLst>
                <a:path extrusionOk="0" h="20507" w="8009">
                  <a:moveTo>
                    <a:pt x="8008" y="1"/>
                  </a:moveTo>
                  <a:lnTo>
                    <a:pt x="4654" y="1786"/>
                  </a:lnTo>
                  <a:cubicBezTo>
                    <a:pt x="4492" y="1840"/>
                    <a:pt x="4437" y="1949"/>
                    <a:pt x="4383" y="2057"/>
                  </a:cubicBezTo>
                  <a:lnTo>
                    <a:pt x="1" y="20507"/>
                  </a:lnTo>
                  <a:lnTo>
                    <a:pt x="2598" y="19154"/>
                  </a:lnTo>
                  <a:lnTo>
                    <a:pt x="8008" y="1"/>
                  </a:ln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3"/>
            <p:cNvSpPr/>
            <p:nvPr/>
          </p:nvSpPr>
          <p:spPr>
            <a:xfrm>
              <a:off x="4285425" y="1123675"/>
              <a:ext cx="202925" cy="112900"/>
            </a:xfrm>
            <a:custGeom>
              <a:rect b="b" l="l" r="r" t="t"/>
              <a:pathLst>
                <a:path extrusionOk="0" h="4516" w="8117">
                  <a:moveTo>
                    <a:pt x="7118" y="1"/>
                  </a:moveTo>
                  <a:cubicBezTo>
                    <a:pt x="6665" y="1"/>
                    <a:pt x="5969" y="222"/>
                    <a:pt x="4870" y="829"/>
                  </a:cubicBezTo>
                  <a:cubicBezTo>
                    <a:pt x="2760" y="1911"/>
                    <a:pt x="1" y="3858"/>
                    <a:pt x="271" y="4400"/>
                  </a:cubicBezTo>
                  <a:cubicBezTo>
                    <a:pt x="316" y="4479"/>
                    <a:pt x="439" y="4516"/>
                    <a:pt x="622" y="4516"/>
                  </a:cubicBezTo>
                  <a:cubicBezTo>
                    <a:pt x="1558" y="4516"/>
                    <a:pt x="4071" y="3573"/>
                    <a:pt x="5790" y="2668"/>
                  </a:cubicBezTo>
                  <a:cubicBezTo>
                    <a:pt x="7900" y="1532"/>
                    <a:pt x="8117" y="883"/>
                    <a:pt x="7846" y="396"/>
                  </a:cubicBezTo>
                  <a:cubicBezTo>
                    <a:pt x="7720" y="169"/>
                    <a:pt x="7512" y="1"/>
                    <a:pt x="7118" y="1"/>
                  </a:cubicBezTo>
                  <a:close/>
                </a:path>
              </a:pathLst>
            </a:custGeom>
            <a:solidFill>
              <a:srgbClr val="80C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3"/>
            <p:cNvSpPr/>
            <p:nvPr/>
          </p:nvSpPr>
          <p:spPr>
            <a:xfrm>
              <a:off x="4290850" y="1133550"/>
              <a:ext cx="197500" cy="102250"/>
            </a:xfrm>
            <a:custGeom>
              <a:rect b="b" l="l" r="r" t="t"/>
              <a:pathLst>
                <a:path extrusionOk="0" h="4090" w="7900">
                  <a:moveTo>
                    <a:pt x="7575" y="1"/>
                  </a:moveTo>
                  <a:lnTo>
                    <a:pt x="0" y="3950"/>
                  </a:lnTo>
                  <a:cubicBezTo>
                    <a:pt x="48" y="4046"/>
                    <a:pt x="188" y="4089"/>
                    <a:pt x="396" y="4089"/>
                  </a:cubicBezTo>
                  <a:cubicBezTo>
                    <a:pt x="1367" y="4089"/>
                    <a:pt x="3836" y="3154"/>
                    <a:pt x="5573" y="2219"/>
                  </a:cubicBezTo>
                  <a:cubicBezTo>
                    <a:pt x="7629" y="1137"/>
                    <a:pt x="7900" y="488"/>
                    <a:pt x="7575" y="1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3"/>
            <p:cNvSpPr/>
            <p:nvPr/>
          </p:nvSpPr>
          <p:spPr>
            <a:xfrm>
              <a:off x="4661350" y="1114775"/>
              <a:ext cx="46225" cy="34900"/>
            </a:xfrm>
            <a:custGeom>
              <a:rect b="b" l="l" r="r" t="t"/>
              <a:pathLst>
                <a:path extrusionOk="0" h="1396" w="1849">
                  <a:moveTo>
                    <a:pt x="929" y="0"/>
                  </a:moveTo>
                  <a:cubicBezTo>
                    <a:pt x="462" y="0"/>
                    <a:pt x="1" y="474"/>
                    <a:pt x="330" y="1022"/>
                  </a:cubicBezTo>
                  <a:cubicBezTo>
                    <a:pt x="470" y="1286"/>
                    <a:pt x="696" y="1395"/>
                    <a:pt x="921" y="1395"/>
                  </a:cubicBezTo>
                  <a:cubicBezTo>
                    <a:pt x="1388" y="1395"/>
                    <a:pt x="1849" y="921"/>
                    <a:pt x="1520" y="373"/>
                  </a:cubicBezTo>
                  <a:cubicBezTo>
                    <a:pt x="1380" y="110"/>
                    <a:pt x="1154" y="0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3"/>
            <p:cNvSpPr/>
            <p:nvPr/>
          </p:nvSpPr>
          <p:spPr>
            <a:xfrm>
              <a:off x="4710525" y="1089075"/>
              <a:ext cx="44850" cy="34900"/>
            </a:xfrm>
            <a:custGeom>
              <a:rect b="b" l="l" r="r" t="t"/>
              <a:pathLst>
                <a:path extrusionOk="0" h="1396" w="1794">
                  <a:moveTo>
                    <a:pt x="920" y="0"/>
                  </a:moveTo>
                  <a:cubicBezTo>
                    <a:pt x="461" y="0"/>
                    <a:pt x="1" y="474"/>
                    <a:pt x="256" y="1022"/>
                  </a:cubicBezTo>
                  <a:cubicBezTo>
                    <a:pt x="397" y="1286"/>
                    <a:pt x="623" y="1395"/>
                    <a:pt x="849" y="1395"/>
                  </a:cubicBezTo>
                  <a:cubicBezTo>
                    <a:pt x="1320" y="1395"/>
                    <a:pt x="1793" y="921"/>
                    <a:pt x="1501" y="373"/>
                  </a:cubicBezTo>
                  <a:cubicBezTo>
                    <a:pt x="1360" y="110"/>
                    <a:pt x="1140" y="0"/>
                    <a:pt x="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3"/>
            <p:cNvSpPr/>
            <p:nvPr/>
          </p:nvSpPr>
          <p:spPr>
            <a:xfrm>
              <a:off x="4760200" y="1062150"/>
              <a:ext cx="43975" cy="37150"/>
            </a:xfrm>
            <a:custGeom>
              <a:rect b="b" l="l" r="r" t="t"/>
              <a:pathLst>
                <a:path extrusionOk="0" h="1486" w="1759">
                  <a:moveTo>
                    <a:pt x="841" y="0"/>
                  </a:moveTo>
                  <a:cubicBezTo>
                    <a:pt x="724" y="0"/>
                    <a:pt x="604" y="31"/>
                    <a:pt x="488" y="97"/>
                  </a:cubicBezTo>
                  <a:cubicBezTo>
                    <a:pt x="109" y="314"/>
                    <a:pt x="1" y="747"/>
                    <a:pt x="217" y="1125"/>
                  </a:cubicBezTo>
                  <a:cubicBezTo>
                    <a:pt x="370" y="1380"/>
                    <a:pt x="592" y="1485"/>
                    <a:pt x="811" y="1485"/>
                  </a:cubicBezTo>
                  <a:cubicBezTo>
                    <a:pt x="1291" y="1485"/>
                    <a:pt x="1759" y="979"/>
                    <a:pt x="1462" y="422"/>
                  </a:cubicBezTo>
                  <a:cubicBezTo>
                    <a:pt x="1349" y="159"/>
                    <a:pt x="1106" y="0"/>
                    <a:pt x="8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3"/>
            <p:cNvSpPr/>
            <p:nvPr/>
          </p:nvSpPr>
          <p:spPr>
            <a:xfrm>
              <a:off x="4807550" y="1035950"/>
              <a:ext cx="41425" cy="33500"/>
            </a:xfrm>
            <a:custGeom>
              <a:rect b="b" l="l" r="r" t="t"/>
              <a:pathLst>
                <a:path extrusionOk="0" h="1340" w="1657">
                  <a:moveTo>
                    <a:pt x="844" y="1"/>
                  </a:moveTo>
                  <a:cubicBezTo>
                    <a:pt x="743" y="1"/>
                    <a:pt x="641" y="21"/>
                    <a:pt x="542" y="63"/>
                  </a:cubicBezTo>
                  <a:cubicBezTo>
                    <a:pt x="1" y="334"/>
                    <a:pt x="55" y="1091"/>
                    <a:pt x="596" y="1308"/>
                  </a:cubicBezTo>
                  <a:cubicBezTo>
                    <a:pt x="668" y="1329"/>
                    <a:pt x="740" y="1339"/>
                    <a:pt x="810" y="1339"/>
                  </a:cubicBezTo>
                  <a:cubicBezTo>
                    <a:pt x="1268" y="1339"/>
                    <a:pt x="1656" y="911"/>
                    <a:pt x="1515" y="442"/>
                  </a:cubicBezTo>
                  <a:cubicBezTo>
                    <a:pt x="1396" y="162"/>
                    <a:pt x="1128" y="1"/>
                    <a:pt x="8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3"/>
            <p:cNvSpPr/>
            <p:nvPr/>
          </p:nvSpPr>
          <p:spPr>
            <a:xfrm>
              <a:off x="4855575" y="1012300"/>
              <a:ext cx="45900" cy="35875"/>
            </a:xfrm>
            <a:custGeom>
              <a:rect b="b" l="l" r="r" t="t"/>
              <a:pathLst>
                <a:path extrusionOk="0" h="1435" w="1836">
                  <a:moveTo>
                    <a:pt x="949" y="0"/>
                  </a:moveTo>
                  <a:cubicBezTo>
                    <a:pt x="469" y="0"/>
                    <a:pt x="1" y="506"/>
                    <a:pt x="298" y="1063"/>
                  </a:cubicBezTo>
                  <a:cubicBezTo>
                    <a:pt x="437" y="1325"/>
                    <a:pt x="661" y="1435"/>
                    <a:pt x="885" y="1435"/>
                  </a:cubicBezTo>
                  <a:cubicBezTo>
                    <a:pt x="1358" y="1435"/>
                    <a:pt x="1836" y="947"/>
                    <a:pt x="1542" y="360"/>
                  </a:cubicBezTo>
                  <a:cubicBezTo>
                    <a:pt x="1390" y="106"/>
                    <a:pt x="1168" y="0"/>
                    <a:pt x="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3"/>
            <p:cNvSpPr/>
            <p:nvPr/>
          </p:nvSpPr>
          <p:spPr>
            <a:xfrm>
              <a:off x="4906300" y="985900"/>
              <a:ext cx="43850" cy="36625"/>
            </a:xfrm>
            <a:custGeom>
              <a:rect b="b" l="l" r="r" t="t"/>
              <a:pathLst>
                <a:path extrusionOk="0" h="1465" w="1754">
                  <a:moveTo>
                    <a:pt x="736" y="1"/>
                  </a:moveTo>
                  <a:cubicBezTo>
                    <a:pt x="635" y="1"/>
                    <a:pt x="532" y="21"/>
                    <a:pt x="433" y="63"/>
                  </a:cubicBezTo>
                  <a:cubicBezTo>
                    <a:pt x="108" y="280"/>
                    <a:pt x="0" y="767"/>
                    <a:pt x="217" y="1091"/>
                  </a:cubicBezTo>
                  <a:cubicBezTo>
                    <a:pt x="357" y="1355"/>
                    <a:pt x="583" y="1464"/>
                    <a:pt x="810" y="1464"/>
                  </a:cubicBezTo>
                  <a:cubicBezTo>
                    <a:pt x="1281" y="1464"/>
                    <a:pt x="1753" y="990"/>
                    <a:pt x="1461" y="442"/>
                  </a:cubicBezTo>
                  <a:cubicBezTo>
                    <a:pt x="1301" y="162"/>
                    <a:pt x="1023" y="1"/>
                    <a:pt x="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3"/>
            <p:cNvSpPr/>
            <p:nvPr/>
          </p:nvSpPr>
          <p:spPr>
            <a:xfrm>
              <a:off x="5573761" y="1213569"/>
              <a:ext cx="43425" cy="36625"/>
            </a:xfrm>
            <a:custGeom>
              <a:rect b="b" l="l" r="r" t="t"/>
              <a:pathLst>
                <a:path extrusionOk="0" h="1465" w="1737">
                  <a:moveTo>
                    <a:pt x="736" y="1"/>
                  </a:moveTo>
                  <a:cubicBezTo>
                    <a:pt x="636" y="1"/>
                    <a:pt x="533" y="21"/>
                    <a:pt x="434" y="63"/>
                  </a:cubicBezTo>
                  <a:cubicBezTo>
                    <a:pt x="109" y="280"/>
                    <a:pt x="1" y="767"/>
                    <a:pt x="217" y="1091"/>
                  </a:cubicBezTo>
                  <a:cubicBezTo>
                    <a:pt x="358" y="1355"/>
                    <a:pt x="584" y="1464"/>
                    <a:pt x="808" y="1464"/>
                  </a:cubicBezTo>
                  <a:cubicBezTo>
                    <a:pt x="1276" y="1464"/>
                    <a:pt x="1737" y="990"/>
                    <a:pt x="1408" y="442"/>
                  </a:cubicBezTo>
                  <a:cubicBezTo>
                    <a:pt x="1288" y="162"/>
                    <a:pt x="1020" y="1"/>
                    <a:pt x="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3"/>
            <p:cNvSpPr/>
            <p:nvPr/>
          </p:nvSpPr>
          <p:spPr>
            <a:xfrm>
              <a:off x="4997950" y="934875"/>
              <a:ext cx="46325" cy="40825"/>
            </a:xfrm>
            <a:custGeom>
              <a:rect b="b" l="l" r="r" t="t"/>
              <a:pathLst>
                <a:path extrusionOk="0" h="1633" w="1853">
                  <a:moveTo>
                    <a:pt x="928" y="1"/>
                  </a:moveTo>
                  <a:cubicBezTo>
                    <a:pt x="572" y="1"/>
                    <a:pt x="212" y="221"/>
                    <a:pt x="122" y="644"/>
                  </a:cubicBezTo>
                  <a:cubicBezTo>
                    <a:pt x="0" y="1168"/>
                    <a:pt x="421" y="1633"/>
                    <a:pt x="912" y="1633"/>
                  </a:cubicBezTo>
                  <a:cubicBezTo>
                    <a:pt x="1080" y="1633"/>
                    <a:pt x="1255" y="1579"/>
                    <a:pt x="1420" y="1455"/>
                  </a:cubicBezTo>
                  <a:cubicBezTo>
                    <a:pt x="1745" y="1239"/>
                    <a:pt x="1853" y="806"/>
                    <a:pt x="1636" y="427"/>
                  </a:cubicBezTo>
                  <a:cubicBezTo>
                    <a:pt x="1493" y="140"/>
                    <a:pt x="1211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3"/>
            <p:cNvSpPr/>
            <p:nvPr/>
          </p:nvSpPr>
          <p:spPr>
            <a:xfrm>
              <a:off x="5051025" y="908800"/>
              <a:ext cx="43975" cy="37650"/>
            </a:xfrm>
            <a:custGeom>
              <a:rect b="b" l="l" r="r" t="t"/>
              <a:pathLst>
                <a:path extrusionOk="0" h="1506" w="1759">
                  <a:moveTo>
                    <a:pt x="790" y="1"/>
                  </a:moveTo>
                  <a:cubicBezTo>
                    <a:pt x="689" y="1"/>
                    <a:pt x="586" y="21"/>
                    <a:pt x="487" y="63"/>
                  </a:cubicBezTo>
                  <a:cubicBezTo>
                    <a:pt x="109" y="334"/>
                    <a:pt x="0" y="767"/>
                    <a:pt x="217" y="1145"/>
                  </a:cubicBezTo>
                  <a:cubicBezTo>
                    <a:pt x="370" y="1400"/>
                    <a:pt x="591" y="1505"/>
                    <a:pt x="811" y="1505"/>
                  </a:cubicBezTo>
                  <a:cubicBezTo>
                    <a:pt x="1291" y="1505"/>
                    <a:pt x="1758" y="999"/>
                    <a:pt x="1461" y="442"/>
                  </a:cubicBezTo>
                  <a:cubicBezTo>
                    <a:pt x="1341" y="162"/>
                    <a:pt x="1074" y="1"/>
                    <a:pt x="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3"/>
            <p:cNvSpPr/>
            <p:nvPr/>
          </p:nvSpPr>
          <p:spPr>
            <a:xfrm>
              <a:off x="5098375" y="883100"/>
              <a:ext cx="41400" cy="33500"/>
            </a:xfrm>
            <a:custGeom>
              <a:rect b="b" l="l" r="r" t="t"/>
              <a:pathLst>
                <a:path extrusionOk="0" h="1340" w="1656">
                  <a:moveTo>
                    <a:pt x="843" y="1"/>
                  </a:moveTo>
                  <a:cubicBezTo>
                    <a:pt x="743" y="1"/>
                    <a:pt x="640" y="21"/>
                    <a:pt x="541" y="63"/>
                  </a:cubicBezTo>
                  <a:cubicBezTo>
                    <a:pt x="0" y="334"/>
                    <a:pt x="108" y="1091"/>
                    <a:pt x="595" y="1308"/>
                  </a:cubicBezTo>
                  <a:cubicBezTo>
                    <a:pt x="667" y="1329"/>
                    <a:pt x="739" y="1339"/>
                    <a:pt x="810" y="1339"/>
                  </a:cubicBezTo>
                  <a:cubicBezTo>
                    <a:pt x="1268" y="1339"/>
                    <a:pt x="1656" y="911"/>
                    <a:pt x="1515" y="442"/>
                  </a:cubicBezTo>
                  <a:cubicBezTo>
                    <a:pt x="1395" y="162"/>
                    <a:pt x="1128" y="1"/>
                    <a:pt x="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3"/>
            <p:cNvSpPr/>
            <p:nvPr/>
          </p:nvSpPr>
          <p:spPr>
            <a:xfrm>
              <a:off x="5146525" y="859875"/>
              <a:ext cx="45750" cy="35500"/>
            </a:xfrm>
            <a:custGeom>
              <a:rect b="b" l="l" r="r" t="t"/>
              <a:pathLst>
                <a:path extrusionOk="0" h="1420" w="1830">
                  <a:moveTo>
                    <a:pt x="919" y="0"/>
                  </a:moveTo>
                  <a:cubicBezTo>
                    <a:pt x="448" y="0"/>
                    <a:pt x="0" y="499"/>
                    <a:pt x="292" y="1046"/>
                  </a:cubicBezTo>
                  <a:cubicBezTo>
                    <a:pt x="433" y="1310"/>
                    <a:pt x="659" y="1419"/>
                    <a:pt x="885" y="1419"/>
                  </a:cubicBezTo>
                  <a:cubicBezTo>
                    <a:pt x="1356" y="1419"/>
                    <a:pt x="1829" y="945"/>
                    <a:pt x="1537" y="397"/>
                  </a:cubicBezTo>
                  <a:cubicBezTo>
                    <a:pt x="1379" y="116"/>
                    <a:pt x="1146" y="0"/>
                    <a:pt x="9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3"/>
            <p:cNvSpPr/>
            <p:nvPr/>
          </p:nvSpPr>
          <p:spPr>
            <a:xfrm>
              <a:off x="5194300" y="834775"/>
              <a:ext cx="46225" cy="34900"/>
            </a:xfrm>
            <a:custGeom>
              <a:rect b="b" l="l" r="r" t="t"/>
              <a:pathLst>
                <a:path extrusionOk="0" h="1396" w="1849">
                  <a:moveTo>
                    <a:pt x="928" y="0"/>
                  </a:moveTo>
                  <a:cubicBezTo>
                    <a:pt x="461" y="0"/>
                    <a:pt x="0" y="474"/>
                    <a:pt x="329" y="1022"/>
                  </a:cubicBezTo>
                  <a:cubicBezTo>
                    <a:pt x="470" y="1286"/>
                    <a:pt x="696" y="1395"/>
                    <a:pt x="920" y="1395"/>
                  </a:cubicBezTo>
                  <a:cubicBezTo>
                    <a:pt x="1388" y="1395"/>
                    <a:pt x="1848" y="921"/>
                    <a:pt x="1520" y="373"/>
                  </a:cubicBezTo>
                  <a:cubicBezTo>
                    <a:pt x="1379" y="110"/>
                    <a:pt x="1153" y="0"/>
                    <a:pt x="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3"/>
            <p:cNvSpPr/>
            <p:nvPr/>
          </p:nvSpPr>
          <p:spPr>
            <a:xfrm>
              <a:off x="5244450" y="807350"/>
              <a:ext cx="41050" cy="32675"/>
            </a:xfrm>
            <a:custGeom>
              <a:rect b="b" l="l" r="r" t="t"/>
              <a:pathLst>
                <a:path extrusionOk="0" h="1307" w="1642">
                  <a:moveTo>
                    <a:pt x="790" y="1"/>
                  </a:moveTo>
                  <a:cubicBezTo>
                    <a:pt x="689" y="1"/>
                    <a:pt x="586" y="21"/>
                    <a:pt x="487" y="63"/>
                  </a:cubicBezTo>
                  <a:cubicBezTo>
                    <a:pt x="0" y="334"/>
                    <a:pt x="55" y="1091"/>
                    <a:pt x="596" y="1254"/>
                  </a:cubicBezTo>
                  <a:cubicBezTo>
                    <a:pt x="686" y="1290"/>
                    <a:pt x="776" y="1306"/>
                    <a:pt x="863" y="1306"/>
                  </a:cubicBezTo>
                  <a:cubicBezTo>
                    <a:pt x="1296" y="1306"/>
                    <a:pt x="1642" y="893"/>
                    <a:pt x="1461" y="442"/>
                  </a:cubicBezTo>
                  <a:cubicBezTo>
                    <a:pt x="1341" y="162"/>
                    <a:pt x="1074" y="1"/>
                    <a:pt x="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3"/>
            <p:cNvSpPr/>
            <p:nvPr/>
          </p:nvSpPr>
          <p:spPr>
            <a:xfrm>
              <a:off x="5292725" y="782425"/>
              <a:ext cx="44150" cy="34850"/>
            </a:xfrm>
            <a:custGeom>
              <a:rect b="b" l="l" r="r" t="t"/>
              <a:pathLst>
                <a:path extrusionOk="0" h="1394" w="1766">
                  <a:moveTo>
                    <a:pt x="875" y="0"/>
                  </a:moveTo>
                  <a:cubicBezTo>
                    <a:pt x="428" y="0"/>
                    <a:pt x="0" y="468"/>
                    <a:pt x="288" y="1006"/>
                  </a:cubicBezTo>
                  <a:cubicBezTo>
                    <a:pt x="415" y="1279"/>
                    <a:pt x="640" y="1393"/>
                    <a:pt x="867" y="1393"/>
                  </a:cubicBezTo>
                  <a:cubicBezTo>
                    <a:pt x="1314" y="1393"/>
                    <a:pt x="1765" y="950"/>
                    <a:pt x="1478" y="411"/>
                  </a:cubicBezTo>
                  <a:cubicBezTo>
                    <a:pt x="1333" y="120"/>
                    <a:pt x="1101" y="0"/>
                    <a:pt x="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3"/>
            <p:cNvSpPr/>
            <p:nvPr/>
          </p:nvSpPr>
          <p:spPr>
            <a:xfrm>
              <a:off x="5339825" y="758000"/>
              <a:ext cx="46000" cy="35600"/>
            </a:xfrm>
            <a:custGeom>
              <a:rect b="b" l="l" r="r" t="t"/>
              <a:pathLst>
                <a:path extrusionOk="0" h="1424" w="1840">
                  <a:moveTo>
                    <a:pt x="972" y="0"/>
                  </a:moveTo>
                  <a:cubicBezTo>
                    <a:pt x="494" y="0"/>
                    <a:pt x="0" y="506"/>
                    <a:pt x="297" y="1064"/>
                  </a:cubicBezTo>
                  <a:cubicBezTo>
                    <a:pt x="450" y="1318"/>
                    <a:pt x="672" y="1424"/>
                    <a:pt x="891" y="1424"/>
                  </a:cubicBezTo>
                  <a:cubicBezTo>
                    <a:pt x="1371" y="1424"/>
                    <a:pt x="1839" y="917"/>
                    <a:pt x="1542" y="360"/>
                  </a:cubicBezTo>
                  <a:cubicBezTo>
                    <a:pt x="1406" y="106"/>
                    <a:pt x="1191" y="0"/>
                    <a:pt x="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3"/>
            <p:cNvSpPr/>
            <p:nvPr/>
          </p:nvSpPr>
          <p:spPr>
            <a:xfrm>
              <a:off x="5388600" y="732025"/>
              <a:ext cx="45900" cy="35875"/>
            </a:xfrm>
            <a:custGeom>
              <a:rect b="b" l="l" r="r" t="t"/>
              <a:pathLst>
                <a:path extrusionOk="0" h="1435" w="1836">
                  <a:moveTo>
                    <a:pt x="927" y="0"/>
                  </a:moveTo>
                  <a:cubicBezTo>
                    <a:pt x="454" y="0"/>
                    <a:pt x="1" y="488"/>
                    <a:pt x="294" y="1075"/>
                  </a:cubicBezTo>
                  <a:cubicBezTo>
                    <a:pt x="430" y="1329"/>
                    <a:pt x="645" y="1435"/>
                    <a:pt x="864" y="1435"/>
                  </a:cubicBezTo>
                  <a:cubicBezTo>
                    <a:pt x="1342" y="1435"/>
                    <a:pt x="1836" y="928"/>
                    <a:pt x="1539" y="371"/>
                  </a:cubicBezTo>
                  <a:cubicBezTo>
                    <a:pt x="1382" y="110"/>
                    <a:pt x="1152" y="0"/>
                    <a:pt x="9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3"/>
            <p:cNvSpPr/>
            <p:nvPr/>
          </p:nvSpPr>
          <p:spPr>
            <a:xfrm>
              <a:off x="5439225" y="668250"/>
              <a:ext cx="151525" cy="72000"/>
            </a:xfrm>
            <a:custGeom>
              <a:rect b="b" l="l" r="r" t="t"/>
              <a:pathLst>
                <a:path extrusionOk="0" h="2880" w="6061">
                  <a:moveTo>
                    <a:pt x="3355" y="1"/>
                  </a:moveTo>
                  <a:lnTo>
                    <a:pt x="488" y="1515"/>
                  </a:lnTo>
                  <a:cubicBezTo>
                    <a:pt x="109" y="1732"/>
                    <a:pt x="1" y="2219"/>
                    <a:pt x="217" y="2543"/>
                  </a:cubicBezTo>
                  <a:cubicBezTo>
                    <a:pt x="341" y="2791"/>
                    <a:pt x="659" y="2879"/>
                    <a:pt x="969" y="2879"/>
                  </a:cubicBezTo>
                  <a:cubicBezTo>
                    <a:pt x="1202" y="2879"/>
                    <a:pt x="1431" y="2829"/>
                    <a:pt x="1570" y="2760"/>
                  </a:cubicBezTo>
                  <a:lnTo>
                    <a:pt x="6060" y="379"/>
                  </a:lnTo>
                  <a:lnTo>
                    <a:pt x="33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5" name="Google Shape;775;p53" title="LiveFeed_Detect_Lo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300" y="1110450"/>
            <a:ext cx="4436023" cy="33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7" name="Google Shape;777;p53"/>
          <p:cNvSpPr txBox="1"/>
          <p:nvPr/>
        </p:nvSpPr>
        <p:spPr>
          <a:xfrm>
            <a:off x="0" y="0"/>
            <a:ext cx="8194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Live feed detection &amp; Logging using YOLOv9-e</a:t>
            </a:r>
            <a:endParaRPr sz="2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54" title="LiveFeed_Detect_Lo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025" y="796625"/>
            <a:ext cx="7027949" cy="3953224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4" name="Google Shape;784;p54"/>
          <p:cNvSpPr txBox="1"/>
          <p:nvPr/>
        </p:nvSpPr>
        <p:spPr>
          <a:xfrm>
            <a:off x="0" y="0"/>
            <a:ext cx="8194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Live feed detection &amp; Logging using YOLOv9-e</a:t>
            </a:r>
            <a:endParaRPr sz="2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550" y="1308025"/>
            <a:ext cx="5562900" cy="344182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1" name="Google Shape;791;p55"/>
          <p:cNvSpPr txBox="1"/>
          <p:nvPr/>
        </p:nvSpPr>
        <p:spPr>
          <a:xfrm>
            <a:off x="0" y="137500"/>
            <a:ext cx="847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Log file for object detection: Nested json </a:t>
            </a:r>
            <a:endParaRPr sz="3000">
              <a:solidFill>
                <a:schemeClr val="lt1"/>
              </a:solidFill>
              <a:highlight>
                <a:schemeClr val="dk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6"/>
          <p:cNvSpPr txBox="1"/>
          <p:nvPr>
            <p:ph type="title"/>
          </p:nvPr>
        </p:nvSpPr>
        <p:spPr>
          <a:xfrm>
            <a:off x="3552750" y="1598850"/>
            <a:ext cx="3880800" cy="7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pic>
        <p:nvPicPr>
          <p:cNvPr id="797" name="Google Shape;797;p56"/>
          <p:cNvPicPr preferRelativeResize="0"/>
          <p:nvPr/>
        </p:nvPicPr>
        <p:blipFill rotWithShape="1">
          <a:blip r:embed="rId3">
            <a:alphaModFix/>
          </a:blip>
          <a:srcRect b="21365" l="5953" r="0" t="0"/>
          <a:stretch/>
        </p:blipFill>
        <p:spPr>
          <a:xfrm rot="285205">
            <a:off x="1290150" y="2271351"/>
            <a:ext cx="6563700" cy="239160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804" name="Google Shape;804;p57"/>
          <p:cNvSpPr txBox="1"/>
          <p:nvPr>
            <p:ph idx="1" type="subTitle"/>
          </p:nvPr>
        </p:nvSpPr>
        <p:spPr>
          <a:xfrm>
            <a:off x="858026" y="1524542"/>
            <a:ext cx="2205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Monitoring Area Expansion</a:t>
            </a:r>
            <a:endParaRPr b="1" sz="1400"/>
          </a:p>
        </p:txBody>
      </p:sp>
      <p:sp>
        <p:nvSpPr>
          <p:cNvPr id="805" name="Google Shape;805;p57"/>
          <p:cNvSpPr txBox="1"/>
          <p:nvPr>
            <p:ph idx="2" type="subTitle"/>
          </p:nvPr>
        </p:nvSpPr>
        <p:spPr>
          <a:xfrm>
            <a:off x="775226" y="1918142"/>
            <a:ext cx="22056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Scope:</a:t>
            </a:r>
            <a:r>
              <a:rPr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 Expand detection to lounges, entry/exit points, and gates.</a:t>
            </a:r>
            <a:endParaRPr sz="10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Plan:</a:t>
            </a:r>
            <a:r>
              <a:rPr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 Conduct feasibility studies and upgrade necessary infrastructure for faster object detection.</a:t>
            </a:r>
            <a:endParaRPr/>
          </a:p>
        </p:txBody>
      </p:sp>
      <p:sp>
        <p:nvSpPr>
          <p:cNvPr id="806" name="Google Shape;806;p57"/>
          <p:cNvSpPr txBox="1"/>
          <p:nvPr>
            <p:ph idx="3" type="subTitle"/>
          </p:nvPr>
        </p:nvSpPr>
        <p:spPr>
          <a:xfrm>
            <a:off x="3469189" y="1401467"/>
            <a:ext cx="2205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System Integration</a:t>
            </a:r>
            <a:endParaRPr b="1" sz="1400"/>
          </a:p>
        </p:txBody>
      </p:sp>
      <p:sp>
        <p:nvSpPr>
          <p:cNvPr id="807" name="Google Shape;807;p57"/>
          <p:cNvSpPr txBox="1"/>
          <p:nvPr>
            <p:ph idx="4" type="subTitle"/>
          </p:nvPr>
        </p:nvSpPr>
        <p:spPr>
          <a:xfrm>
            <a:off x="3469201" y="1795067"/>
            <a:ext cx="22056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Scope</a:t>
            </a:r>
            <a:r>
              <a:rPr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: Link YOLOv9e with baggage, check-in, and display systems.</a:t>
            </a:r>
            <a:endParaRPr sz="10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Plan</a:t>
            </a:r>
            <a:r>
              <a:rPr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: Collaborate with IT to integrate APIs for better efficiency and passenger experience.</a:t>
            </a:r>
            <a:endParaRPr/>
          </a:p>
        </p:txBody>
      </p:sp>
      <p:sp>
        <p:nvSpPr>
          <p:cNvPr id="808" name="Google Shape;808;p57"/>
          <p:cNvSpPr txBox="1"/>
          <p:nvPr>
            <p:ph idx="5" type="subTitle"/>
          </p:nvPr>
        </p:nvSpPr>
        <p:spPr>
          <a:xfrm>
            <a:off x="6080376" y="1401467"/>
            <a:ext cx="2205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Advanced Analytics with Voice Control</a:t>
            </a:r>
            <a:endParaRPr b="1" sz="1400"/>
          </a:p>
        </p:txBody>
      </p:sp>
      <p:sp>
        <p:nvSpPr>
          <p:cNvPr id="809" name="Google Shape;809;p57"/>
          <p:cNvSpPr txBox="1"/>
          <p:nvPr>
            <p:ph idx="6" type="subTitle"/>
          </p:nvPr>
        </p:nvSpPr>
        <p:spPr>
          <a:xfrm>
            <a:off x="6030826" y="1795067"/>
            <a:ext cx="22056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Scope</a:t>
            </a:r>
            <a:r>
              <a:rPr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: Use YOLOv9e data for predictive analytics on security and maintenance.</a:t>
            </a:r>
            <a:endParaRPr sz="10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Plan</a:t>
            </a:r>
            <a:r>
              <a:rPr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: Develop models to forecast and mitigate risks.</a:t>
            </a:r>
            <a:endParaRPr/>
          </a:p>
        </p:txBody>
      </p:sp>
      <p:sp>
        <p:nvSpPr>
          <p:cNvPr id="810" name="Google Shape;810;p57"/>
          <p:cNvSpPr txBox="1"/>
          <p:nvPr>
            <p:ph idx="12" type="sldNum"/>
          </p:nvPr>
        </p:nvSpPr>
        <p:spPr>
          <a:xfrm>
            <a:off x="8318659" y="34556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1" name="Google Shape;811;p57"/>
          <p:cNvSpPr txBox="1"/>
          <p:nvPr>
            <p:ph idx="1" type="subTitle"/>
          </p:nvPr>
        </p:nvSpPr>
        <p:spPr>
          <a:xfrm>
            <a:off x="3421225" y="3044525"/>
            <a:ext cx="2938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Law Enforcement and Emergency Services Collaboration</a:t>
            </a:r>
            <a:endParaRPr b="1" sz="1400"/>
          </a:p>
        </p:txBody>
      </p:sp>
      <p:sp>
        <p:nvSpPr>
          <p:cNvPr id="812" name="Google Shape;812;p57"/>
          <p:cNvSpPr txBox="1"/>
          <p:nvPr>
            <p:ph idx="2" type="subTitle"/>
          </p:nvPr>
        </p:nvSpPr>
        <p:spPr>
          <a:xfrm>
            <a:off x="3421226" y="3546480"/>
            <a:ext cx="22056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Scope</a:t>
            </a:r>
            <a:r>
              <a:rPr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: Aid law enforcement and emergency services with real-time data.</a:t>
            </a:r>
            <a:endParaRPr sz="10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Plan</a:t>
            </a:r>
            <a:r>
              <a:rPr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: Set up secure communication protocols for data sharing during incidents.</a:t>
            </a:r>
            <a:endParaRPr b="1" sz="10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13" name="Google Shape;813;p57"/>
          <p:cNvSpPr txBox="1"/>
          <p:nvPr>
            <p:ph idx="1" type="subTitle"/>
          </p:nvPr>
        </p:nvSpPr>
        <p:spPr>
          <a:xfrm>
            <a:off x="775225" y="3152875"/>
            <a:ext cx="266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Detection Enhancement with more training and customized classes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14" name="Google Shape;814;p57"/>
          <p:cNvSpPr txBox="1"/>
          <p:nvPr>
            <p:ph idx="2" type="subTitle"/>
          </p:nvPr>
        </p:nvSpPr>
        <p:spPr>
          <a:xfrm>
            <a:off x="775226" y="3546480"/>
            <a:ext cx="22056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Scope</a:t>
            </a:r>
            <a:r>
              <a:rPr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: Improve detection accuracy, especially for subtle or varying conditions. Also factor in emotion detection for public safety.</a:t>
            </a:r>
            <a:endParaRPr sz="10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Plan</a:t>
            </a:r>
            <a:r>
              <a:rPr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: Regularly update the model with diverse training datasets.</a:t>
            </a:r>
            <a:endParaRPr b="1" sz="10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15" name="Google Shape;815;p57"/>
          <p:cNvSpPr txBox="1"/>
          <p:nvPr>
            <p:ph idx="1" type="subTitle"/>
          </p:nvPr>
        </p:nvSpPr>
        <p:spPr>
          <a:xfrm>
            <a:off x="6030826" y="3044530"/>
            <a:ext cx="2205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Feedback and Improvement</a:t>
            </a:r>
            <a:endParaRPr b="1" sz="1400"/>
          </a:p>
        </p:txBody>
      </p:sp>
      <p:sp>
        <p:nvSpPr>
          <p:cNvPr id="816" name="Google Shape;816;p57"/>
          <p:cNvSpPr txBox="1"/>
          <p:nvPr>
            <p:ph idx="2" type="subTitle"/>
          </p:nvPr>
        </p:nvSpPr>
        <p:spPr>
          <a:xfrm>
            <a:off x="6113051" y="3546480"/>
            <a:ext cx="22056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Scope</a:t>
            </a:r>
            <a:r>
              <a:rPr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: Establish a feedback loop for continuous system improvement.</a:t>
            </a:r>
            <a:endParaRPr sz="10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Plan</a:t>
            </a:r>
            <a:r>
              <a:rPr lang="en" sz="10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: Implement a feedback system and hold regular review meetings.</a:t>
            </a:r>
            <a:endParaRPr sz="10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822" name="Google Shape;822;p58"/>
          <p:cNvSpPr txBox="1"/>
          <p:nvPr>
            <p:ph idx="1" type="body"/>
          </p:nvPr>
        </p:nvSpPr>
        <p:spPr>
          <a:xfrm>
            <a:off x="713100" y="1317450"/>
            <a:ext cx="7909200" cy="3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Raza, A. (2024, March 25). Unveiling YOLOV9: Revolutionizing Real-Time Object Detection. Medium.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https://medium.com/@ahadrazadev/unveiling-yolov9-revolutionizing-real-time-object-detection-b688882a6da7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Cheng, W. L. (n.d.). YOLOV9 - a comprehensive guide and custom dataset Fine-Tuning.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https://www.datature.io/blog/yolov9-a-comprehensive-guide-and-custom-dataset-fine-tuning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Singh, S. (2024, February 20). Airport 4.0: The future of airports takes flight. Forbes.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https://www.forbes.com/sites/sarwantsingh/2024/02/09/airport-40-the-future-of-airports-takes-flight/?sh=737adece48d6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59"/>
          <p:cNvPicPr preferRelativeResize="0"/>
          <p:nvPr/>
        </p:nvPicPr>
        <p:blipFill rotWithShape="1">
          <a:blip r:embed="rId3">
            <a:alphaModFix/>
          </a:blip>
          <a:srcRect b="4563" l="2383" r="1895" t="2860"/>
          <a:stretch/>
        </p:blipFill>
        <p:spPr>
          <a:xfrm rot="1550832">
            <a:off x="1361572" y="2040003"/>
            <a:ext cx="6290995" cy="31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59"/>
          <p:cNvSpPr txBox="1"/>
          <p:nvPr/>
        </p:nvSpPr>
        <p:spPr>
          <a:xfrm>
            <a:off x="668550" y="1466350"/>
            <a:ext cx="7806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2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Question and answer!</a:t>
            </a:r>
            <a:endParaRPr sz="5000">
              <a:solidFill>
                <a:schemeClr val="lt2"/>
              </a:solidFill>
              <a:highlight>
                <a:schemeClr val="dk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30" name="Google Shape;830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0"/>
          <p:cNvSpPr txBox="1"/>
          <p:nvPr>
            <p:ph type="title"/>
          </p:nvPr>
        </p:nvSpPr>
        <p:spPr>
          <a:xfrm>
            <a:off x="2575125" y="788575"/>
            <a:ext cx="5004000" cy="7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Appendix</a:t>
            </a:r>
            <a:endParaRPr sz="5000"/>
          </a:p>
        </p:txBody>
      </p:sp>
      <p:pic>
        <p:nvPicPr>
          <p:cNvPr id="836" name="Google Shape;836;p60"/>
          <p:cNvPicPr preferRelativeResize="0"/>
          <p:nvPr/>
        </p:nvPicPr>
        <p:blipFill rotWithShape="1">
          <a:blip r:embed="rId3">
            <a:alphaModFix/>
          </a:blip>
          <a:srcRect b="21365" l="5953" r="0" t="0"/>
          <a:stretch/>
        </p:blipFill>
        <p:spPr>
          <a:xfrm rot="285205">
            <a:off x="1290150" y="2271351"/>
            <a:ext cx="6563700" cy="2391601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299" y="562800"/>
            <a:ext cx="7246376" cy="43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4" name="Google Shape;844;p61"/>
          <p:cNvSpPr txBox="1"/>
          <p:nvPr/>
        </p:nvSpPr>
        <p:spPr>
          <a:xfrm>
            <a:off x="0" y="0"/>
            <a:ext cx="8194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Data Analysis</a:t>
            </a:r>
            <a:endParaRPr sz="2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63" y="952800"/>
            <a:ext cx="5976474" cy="3857474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1" name="Google Shape;851;p62"/>
          <p:cNvSpPr txBox="1"/>
          <p:nvPr/>
        </p:nvSpPr>
        <p:spPr>
          <a:xfrm>
            <a:off x="0" y="137500"/>
            <a:ext cx="847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Log file code  based on Priority for unattended items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/>
        </p:nvSpPr>
        <p:spPr>
          <a:xfrm>
            <a:off x="1018524" y="3663823"/>
            <a:ext cx="2121300" cy="4116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19 Million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237" name="Google Shape;237;p36"/>
          <p:cNvSpPr txBox="1"/>
          <p:nvPr/>
        </p:nvSpPr>
        <p:spPr>
          <a:xfrm>
            <a:off x="933925" y="4055275"/>
            <a:ext cx="2290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Passengers served in 2023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3545324" y="3663823"/>
            <a:ext cx="2121300" cy="4116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284,404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3545225" y="4112584"/>
            <a:ext cx="20325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Aircrafts flown in &amp; out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40" name="Google Shape;240;p36"/>
          <p:cNvSpPr txBox="1"/>
          <p:nvPr/>
        </p:nvSpPr>
        <p:spPr>
          <a:xfrm>
            <a:off x="6072124" y="3663823"/>
            <a:ext cx="2121300" cy="4116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319,032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241" name="Google Shape;241;p36"/>
          <p:cNvSpPr txBox="1"/>
          <p:nvPr/>
        </p:nvSpPr>
        <p:spPr>
          <a:xfrm>
            <a:off x="6072125" y="4087834"/>
            <a:ext cx="2121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Tonnes cargo moved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42" name="Google Shape;242;p36"/>
          <p:cNvSpPr txBox="1"/>
          <p:nvPr/>
        </p:nvSpPr>
        <p:spPr>
          <a:xfrm>
            <a:off x="575450" y="121500"/>
            <a:ext cx="772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Facts at a glance</a:t>
            </a:r>
            <a:endParaRPr sz="3400">
              <a:solidFill>
                <a:schemeClr val="lt1"/>
              </a:solidFill>
              <a:highlight>
                <a:schemeClr val="dk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3" name="Google Shape;243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36"/>
          <p:cNvPicPr preferRelativeResize="0"/>
          <p:nvPr/>
        </p:nvPicPr>
        <p:blipFill rotWithShape="1">
          <a:blip r:embed="rId3">
            <a:alphaModFix/>
          </a:blip>
          <a:srcRect b="21365" l="5953" r="0" t="0"/>
          <a:stretch/>
        </p:blipFill>
        <p:spPr>
          <a:xfrm rot="285205">
            <a:off x="1541925" y="685726"/>
            <a:ext cx="6563700" cy="239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775" y="1118326"/>
            <a:ext cx="6925459" cy="290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8" name="Google Shape;858;p63"/>
          <p:cNvSpPr txBox="1"/>
          <p:nvPr/>
        </p:nvSpPr>
        <p:spPr>
          <a:xfrm>
            <a:off x="0" y="355850"/>
            <a:ext cx="813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Unattended object </a:t>
            </a:r>
            <a:r>
              <a:rPr lang="en" sz="30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algorithm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050" y="1081175"/>
            <a:ext cx="5531900" cy="39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5" name="Google Shape;865;p64"/>
          <p:cNvSpPr txBox="1"/>
          <p:nvPr/>
        </p:nvSpPr>
        <p:spPr>
          <a:xfrm>
            <a:off x="283400" y="104975"/>
            <a:ext cx="8273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Log file for object detection: Confidence  value</a:t>
            </a:r>
            <a:endParaRPr sz="3000">
              <a:solidFill>
                <a:schemeClr val="lt1"/>
              </a:solidFill>
              <a:highlight>
                <a:schemeClr val="dk2"/>
              </a:highlight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65"/>
          <p:cNvPicPr preferRelativeResize="0"/>
          <p:nvPr/>
        </p:nvPicPr>
        <p:blipFill rotWithShape="1">
          <a:blip r:embed="rId3">
            <a:alphaModFix/>
          </a:blip>
          <a:srcRect b="4563" l="2383" r="1895" t="2860"/>
          <a:stretch/>
        </p:blipFill>
        <p:spPr>
          <a:xfrm rot="1550832">
            <a:off x="1361572" y="2040003"/>
            <a:ext cx="6290995" cy="31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65"/>
          <p:cNvSpPr txBox="1"/>
          <p:nvPr/>
        </p:nvSpPr>
        <p:spPr>
          <a:xfrm>
            <a:off x="668550" y="312600"/>
            <a:ext cx="7806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2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Let’s See The Airport Through VAMP</a:t>
            </a:r>
            <a:endParaRPr sz="5000">
              <a:solidFill>
                <a:schemeClr val="lt2"/>
              </a:solidFill>
              <a:highlight>
                <a:schemeClr val="dk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72" name="Google Shape;872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/>
        </p:nvSpPr>
        <p:spPr>
          <a:xfrm>
            <a:off x="711725" y="445025"/>
            <a:ext cx="772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Predicted growth</a:t>
            </a:r>
            <a:endParaRPr sz="3400">
              <a:solidFill>
                <a:schemeClr val="lt1"/>
              </a:solidFill>
              <a:highlight>
                <a:schemeClr val="dk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50" name="Google Shape;250;p37"/>
          <p:cNvSpPr txBox="1"/>
          <p:nvPr/>
        </p:nvSpPr>
        <p:spPr>
          <a:xfrm>
            <a:off x="3318525" y="4765600"/>
            <a:ext cx="71802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Data source : </a:t>
            </a:r>
            <a:r>
              <a:rPr lang="en" sz="900" u="sng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YVR - wikipedia page</a:t>
            </a:r>
            <a:endParaRPr b="1" sz="9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1326496" y="1521904"/>
            <a:ext cx="1667100" cy="5277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2023</a:t>
            </a:r>
            <a:endParaRPr sz="29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252" name="Google Shape;252;p37"/>
          <p:cNvSpPr txBox="1"/>
          <p:nvPr/>
        </p:nvSpPr>
        <p:spPr>
          <a:xfrm>
            <a:off x="1231171" y="2350054"/>
            <a:ext cx="1698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Passengers volume increased by more than 10 millions.</a:t>
            </a:r>
            <a:endParaRPr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1319621" y="3339029"/>
            <a:ext cx="1667100" cy="5277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+31%</a:t>
            </a:r>
            <a:endParaRPr sz="29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1224306" y="393859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Growth compared to the 2022.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525" y="1218525"/>
            <a:ext cx="5634550" cy="33867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 rotWithShape="1">
          <a:blip r:embed="rId3">
            <a:alphaModFix/>
          </a:blip>
          <a:srcRect b="21365" l="5953" r="0" t="0"/>
          <a:stretch/>
        </p:blipFill>
        <p:spPr>
          <a:xfrm rot="285205">
            <a:off x="2017275" y="2719751"/>
            <a:ext cx="6563700" cy="239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 txBox="1"/>
          <p:nvPr/>
        </p:nvSpPr>
        <p:spPr>
          <a:xfrm>
            <a:off x="896075" y="1158775"/>
            <a:ext cx="7937700" cy="25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Assistant"/>
              <a:buChar char="●"/>
            </a:pPr>
            <a:r>
              <a:rPr lang="en" sz="1500">
                <a:latin typeface="Assistant"/>
                <a:ea typeface="Assistant"/>
                <a:cs typeface="Assistant"/>
                <a:sym typeface="Assistant"/>
              </a:rPr>
              <a:t>Identify areas requiring attention from cleaning staff due to high traffic volume or observed waste and clutter</a:t>
            </a:r>
            <a:endParaRPr sz="1500">
              <a:latin typeface="Assistant"/>
              <a:ea typeface="Assistant"/>
              <a:cs typeface="Assistant"/>
              <a:sym typeface="Assistan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ssistant"/>
              <a:buChar char="●"/>
            </a:pPr>
            <a:r>
              <a:rPr lang="en" sz="1500">
                <a:solidFill>
                  <a:srgbClr val="1E184E"/>
                </a:solidFill>
                <a:latin typeface="Assistant"/>
                <a:ea typeface="Assistant"/>
                <a:cs typeface="Assistant"/>
                <a:sym typeface="Assistant"/>
              </a:rPr>
              <a:t>Detect unattended baggage, left belongings such as chargers, clothing, and anything else that may come to mind. Some poor facility standard example images included in this presentation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63" name="Google Shape;263;p38"/>
          <p:cNvSpPr txBox="1"/>
          <p:nvPr/>
        </p:nvSpPr>
        <p:spPr>
          <a:xfrm>
            <a:off x="0" y="378700"/>
            <a:ext cx="8393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Business Question: Crows Nest 2.0</a:t>
            </a:r>
            <a:endParaRPr sz="3400">
              <a:solidFill>
                <a:schemeClr val="lt1"/>
              </a:solidFill>
              <a:highlight>
                <a:schemeClr val="dk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64" name="Google Shape;26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9"/>
          <p:cNvPicPr preferRelativeResize="0"/>
          <p:nvPr/>
        </p:nvPicPr>
        <p:blipFill rotWithShape="1">
          <a:blip r:embed="rId3">
            <a:alphaModFix/>
          </a:blip>
          <a:srcRect b="6512" l="5315" r="3201" t="11257"/>
          <a:stretch/>
        </p:blipFill>
        <p:spPr>
          <a:xfrm rot="7">
            <a:off x="6318918" y="243921"/>
            <a:ext cx="2477763" cy="116365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9"/>
          <p:cNvSpPr txBox="1"/>
          <p:nvPr/>
        </p:nvSpPr>
        <p:spPr>
          <a:xfrm>
            <a:off x="127100" y="323500"/>
            <a:ext cx="772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Proposed Business Process</a:t>
            </a:r>
            <a:endParaRPr i="1" sz="33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271" name="Google Shape;271;p39"/>
          <p:cNvSpPr txBox="1"/>
          <p:nvPr/>
        </p:nvSpPr>
        <p:spPr>
          <a:xfrm>
            <a:off x="2875084" y="1428756"/>
            <a:ext cx="1986000" cy="5277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Technology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272" name="Google Shape;272;p39"/>
          <p:cNvSpPr txBox="1"/>
          <p:nvPr/>
        </p:nvSpPr>
        <p:spPr>
          <a:xfrm>
            <a:off x="2242562" y="1956450"/>
            <a:ext cx="2179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YOLO + CV + AI + Brain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5847768" y="1428756"/>
            <a:ext cx="1986000" cy="5277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Implication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5791176" y="1841313"/>
            <a:ext cx="2319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Solving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75" name="Google Shape;275;p39"/>
          <p:cNvSpPr txBox="1"/>
          <p:nvPr/>
        </p:nvSpPr>
        <p:spPr>
          <a:xfrm>
            <a:off x="1388743" y="3271226"/>
            <a:ext cx="1986000" cy="5277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Analysis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276" name="Google Shape;276;p39"/>
          <p:cNvSpPr txBox="1"/>
          <p:nvPr/>
        </p:nvSpPr>
        <p:spPr>
          <a:xfrm>
            <a:off x="1388747" y="3870782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Need assessment of the solution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77" name="Google Shape;277;p39"/>
          <p:cNvSpPr txBox="1"/>
          <p:nvPr/>
        </p:nvSpPr>
        <p:spPr>
          <a:xfrm>
            <a:off x="4361426" y="3271226"/>
            <a:ext cx="1986000" cy="5277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Training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278" name="Google Shape;278;p39"/>
          <p:cNvSpPr txBox="1"/>
          <p:nvPr/>
        </p:nvSpPr>
        <p:spPr>
          <a:xfrm>
            <a:off x="4361425" y="3870775"/>
            <a:ext cx="2179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Custom AI model training 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279" name="Google Shape;279;p39"/>
          <p:cNvGrpSpPr/>
          <p:nvPr/>
        </p:nvGrpSpPr>
        <p:grpSpPr>
          <a:xfrm>
            <a:off x="1185361" y="1692606"/>
            <a:ext cx="6648407" cy="1578621"/>
            <a:chOff x="1261561" y="1664535"/>
            <a:chExt cx="6648407" cy="1578621"/>
          </a:xfrm>
        </p:grpSpPr>
        <p:sp>
          <p:nvSpPr>
            <p:cNvPr id="280" name="Google Shape;280;p39"/>
            <p:cNvSpPr/>
            <p:nvPr/>
          </p:nvSpPr>
          <p:spPr>
            <a:xfrm>
              <a:off x="1261561" y="2736660"/>
              <a:ext cx="6033900" cy="204000"/>
            </a:xfrm>
            <a:prstGeom prst="rect">
              <a:avLst/>
            </a:prstGeom>
            <a:noFill/>
            <a:ln cap="flat" cmpd="sng" w="9525">
              <a:solidFill>
                <a:srgbClr val="1615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9"/>
            <p:cNvSpPr/>
            <p:nvPr/>
          </p:nvSpPr>
          <p:spPr>
            <a:xfrm>
              <a:off x="1262162" y="2736760"/>
              <a:ext cx="204000" cy="204000"/>
            </a:xfrm>
            <a:prstGeom prst="rect">
              <a:avLst/>
            </a:prstGeom>
            <a:solidFill>
              <a:srgbClr val="4E909E"/>
            </a:solidFill>
            <a:ln cap="flat" cmpd="sng" w="9525">
              <a:solidFill>
                <a:srgbClr val="1615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9"/>
            <p:cNvSpPr/>
            <p:nvPr/>
          </p:nvSpPr>
          <p:spPr>
            <a:xfrm>
              <a:off x="2748304" y="2736660"/>
              <a:ext cx="204000" cy="204000"/>
            </a:xfrm>
            <a:prstGeom prst="rect">
              <a:avLst/>
            </a:prstGeom>
            <a:solidFill>
              <a:srgbClr val="80C8D8"/>
            </a:solidFill>
            <a:ln cap="flat" cmpd="sng" w="9525">
              <a:solidFill>
                <a:srgbClr val="1615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9"/>
            <p:cNvSpPr/>
            <p:nvPr/>
          </p:nvSpPr>
          <p:spPr>
            <a:xfrm>
              <a:off x="4234445" y="2736760"/>
              <a:ext cx="204000" cy="204000"/>
            </a:xfrm>
            <a:prstGeom prst="rect">
              <a:avLst/>
            </a:prstGeom>
            <a:solidFill>
              <a:srgbClr val="B0CBCE"/>
            </a:solidFill>
            <a:ln cap="flat" cmpd="sng" w="9525">
              <a:solidFill>
                <a:srgbClr val="1615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9"/>
            <p:cNvSpPr/>
            <p:nvPr/>
          </p:nvSpPr>
          <p:spPr>
            <a:xfrm>
              <a:off x="5720587" y="2736660"/>
              <a:ext cx="204000" cy="204000"/>
            </a:xfrm>
            <a:prstGeom prst="rect">
              <a:avLst/>
            </a:prstGeom>
            <a:solidFill>
              <a:srgbClr val="F7AC3B"/>
            </a:solidFill>
            <a:ln cap="flat" cmpd="sng" w="9525">
              <a:solidFill>
                <a:srgbClr val="1615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5" name="Google Shape;285;p39"/>
            <p:cNvCxnSpPr>
              <a:stCxn id="275" idx="0"/>
              <a:endCxn id="281" idx="2"/>
            </p:cNvCxnSpPr>
            <p:nvPr/>
          </p:nvCxnSpPr>
          <p:spPr>
            <a:xfrm flipH="1" rot="5400000">
              <a:off x="1759843" y="2545056"/>
              <a:ext cx="302400" cy="1093800"/>
            </a:xfrm>
            <a:prstGeom prst="bentConnector3">
              <a:avLst>
                <a:gd fmla="val 49999" name="adj1"/>
              </a:avLst>
            </a:prstGeom>
            <a:noFill/>
            <a:ln cap="flat" cmpd="sng" w="9525">
              <a:solidFill>
                <a:srgbClr val="1615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39"/>
            <p:cNvCxnSpPr>
              <a:stCxn id="277" idx="0"/>
              <a:endCxn id="282" idx="2"/>
            </p:cNvCxnSpPr>
            <p:nvPr/>
          </p:nvCxnSpPr>
          <p:spPr>
            <a:xfrm flipH="1" rot="5400000">
              <a:off x="3989276" y="1801806"/>
              <a:ext cx="302400" cy="2580300"/>
            </a:xfrm>
            <a:prstGeom prst="bentConnector3">
              <a:avLst>
                <a:gd fmla="val 50016" name="adj1"/>
              </a:avLst>
            </a:prstGeom>
            <a:noFill/>
            <a:ln cap="flat" cmpd="sng" w="9525">
              <a:solidFill>
                <a:srgbClr val="1615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39"/>
            <p:cNvCxnSpPr>
              <a:endCxn id="283" idx="0"/>
            </p:cNvCxnSpPr>
            <p:nvPr/>
          </p:nvCxnSpPr>
          <p:spPr>
            <a:xfrm rot="5400000">
              <a:off x="4114745" y="1914160"/>
              <a:ext cx="1044300" cy="6009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1615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39"/>
            <p:cNvCxnSpPr>
              <a:stCxn id="273" idx="3"/>
              <a:endCxn id="284" idx="0"/>
            </p:cNvCxnSpPr>
            <p:nvPr/>
          </p:nvCxnSpPr>
          <p:spPr>
            <a:xfrm flipH="1">
              <a:off x="5822568" y="1664535"/>
              <a:ext cx="2087400" cy="1072200"/>
            </a:xfrm>
            <a:prstGeom prst="bentConnector4">
              <a:avLst>
                <a:gd fmla="val -11408" name="adj1"/>
                <a:gd fmla="val 62301" name="adj2"/>
              </a:avLst>
            </a:prstGeom>
            <a:noFill/>
            <a:ln cap="flat" cmpd="sng" w="9525">
              <a:solidFill>
                <a:srgbClr val="1615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9" name="Google Shape;289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35370">
            <a:off x="-76255" y="3670816"/>
            <a:ext cx="3057162" cy="170181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0"/>
          <p:cNvSpPr/>
          <p:nvPr/>
        </p:nvSpPr>
        <p:spPr>
          <a:xfrm>
            <a:off x="1177350" y="1828876"/>
            <a:ext cx="726000" cy="7260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0"/>
          <p:cNvSpPr/>
          <p:nvPr/>
        </p:nvSpPr>
        <p:spPr>
          <a:xfrm>
            <a:off x="3704150" y="1828876"/>
            <a:ext cx="726000" cy="7260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0"/>
          <p:cNvSpPr/>
          <p:nvPr/>
        </p:nvSpPr>
        <p:spPr>
          <a:xfrm>
            <a:off x="6230950" y="1828876"/>
            <a:ext cx="726000" cy="7260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0"/>
          <p:cNvSpPr txBox="1"/>
          <p:nvPr/>
        </p:nvSpPr>
        <p:spPr>
          <a:xfrm>
            <a:off x="711750" y="320575"/>
            <a:ext cx="772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Solution - Sentinel of the Nest</a:t>
            </a:r>
            <a:endParaRPr i="1" sz="26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299" name="Google Shape;299;p40"/>
          <p:cNvSpPr txBox="1"/>
          <p:nvPr/>
        </p:nvSpPr>
        <p:spPr>
          <a:xfrm>
            <a:off x="1177350" y="2748843"/>
            <a:ext cx="2121300" cy="4116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Monitoring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300" name="Google Shape;300;p40"/>
          <p:cNvSpPr txBox="1"/>
          <p:nvPr/>
        </p:nvSpPr>
        <p:spPr>
          <a:xfrm>
            <a:off x="1177350" y="3142824"/>
            <a:ext cx="21213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Sentinel monitors public spaces using computer vision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01" name="Google Shape;301;p40"/>
          <p:cNvSpPr txBox="1"/>
          <p:nvPr/>
        </p:nvSpPr>
        <p:spPr>
          <a:xfrm>
            <a:off x="3704150" y="2748843"/>
            <a:ext cx="2121300" cy="4116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Review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302" name="Google Shape;302;p40"/>
          <p:cNvSpPr txBox="1"/>
          <p:nvPr/>
        </p:nvSpPr>
        <p:spPr>
          <a:xfrm>
            <a:off x="3659675" y="3270025"/>
            <a:ext cx="21213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Reviews the camera feed, maps objects into 70+ classes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03" name="Google Shape;303;p40"/>
          <p:cNvSpPr txBox="1"/>
          <p:nvPr/>
        </p:nvSpPr>
        <p:spPr>
          <a:xfrm>
            <a:off x="6230950" y="2748843"/>
            <a:ext cx="2121300" cy="411600"/>
          </a:xfrm>
          <a:prstGeom prst="rect">
            <a:avLst/>
          </a:prstGeom>
          <a:noFill/>
          <a:ln cap="flat" cmpd="sng" w="9525">
            <a:solidFill>
              <a:srgbClr val="1615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61519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Analysis</a:t>
            </a:r>
            <a:endParaRPr sz="2100">
              <a:solidFill>
                <a:srgbClr val="161519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304" name="Google Shape;304;p40"/>
          <p:cNvSpPr txBox="1"/>
          <p:nvPr/>
        </p:nvSpPr>
        <p:spPr>
          <a:xfrm>
            <a:off x="6142000" y="3184225"/>
            <a:ext cx="26457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Logs with detected classes,</a:t>
            </a:r>
            <a:b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Prioritizes unattended items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1519"/>
                </a:solidFill>
                <a:latin typeface="Assistant"/>
                <a:ea typeface="Assistant"/>
                <a:cs typeface="Assistant"/>
                <a:sym typeface="Assistant"/>
              </a:rPr>
              <a:t>Alerts staff for action</a:t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05" name="Google Shape;305;p40"/>
          <p:cNvSpPr/>
          <p:nvPr/>
        </p:nvSpPr>
        <p:spPr>
          <a:xfrm>
            <a:off x="1318098" y="1934449"/>
            <a:ext cx="444622" cy="514992"/>
          </a:xfrm>
          <a:custGeom>
            <a:rect b="b" l="l" r="r" t="t"/>
            <a:pathLst>
              <a:path extrusionOk="0" h="209134" w="180557">
                <a:moveTo>
                  <a:pt x="80071" y="0"/>
                </a:moveTo>
                <a:lnTo>
                  <a:pt x="80071" y="22867"/>
                </a:lnTo>
                <a:lnTo>
                  <a:pt x="96418" y="22867"/>
                </a:lnTo>
                <a:lnTo>
                  <a:pt x="96418" y="0"/>
                </a:lnTo>
                <a:close/>
                <a:moveTo>
                  <a:pt x="80071" y="39214"/>
                </a:moveTo>
                <a:lnTo>
                  <a:pt x="80071" y="61272"/>
                </a:lnTo>
                <a:lnTo>
                  <a:pt x="96418" y="61272"/>
                </a:lnTo>
                <a:lnTo>
                  <a:pt x="96418" y="39214"/>
                </a:lnTo>
                <a:close/>
                <a:moveTo>
                  <a:pt x="80071" y="77619"/>
                </a:moveTo>
                <a:lnTo>
                  <a:pt x="80071" y="99677"/>
                </a:lnTo>
                <a:lnTo>
                  <a:pt x="96418" y="99677"/>
                </a:lnTo>
                <a:lnTo>
                  <a:pt x="96418" y="77619"/>
                </a:lnTo>
                <a:close/>
                <a:moveTo>
                  <a:pt x="1" y="0"/>
                </a:moveTo>
                <a:lnTo>
                  <a:pt x="1" y="209133"/>
                </a:lnTo>
                <a:lnTo>
                  <a:pt x="16348" y="209133"/>
                </a:lnTo>
                <a:lnTo>
                  <a:pt x="16348" y="0"/>
                </a:lnTo>
                <a:close/>
                <a:moveTo>
                  <a:pt x="88085" y="113966"/>
                </a:moveTo>
                <a:cubicBezTo>
                  <a:pt x="82987" y="113966"/>
                  <a:pt x="79262" y="124652"/>
                  <a:pt x="79262" y="129749"/>
                </a:cubicBezTo>
                <a:lnTo>
                  <a:pt x="79262" y="140803"/>
                </a:lnTo>
                <a:lnTo>
                  <a:pt x="43308" y="169405"/>
                </a:lnTo>
                <a:lnTo>
                  <a:pt x="43308" y="181831"/>
                </a:lnTo>
                <a:lnTo>
                  <a:pt x="79262" y="164699"/>
                </a:lnTo>
                <a:lnTo>
                  <a:pt x="79262" y="193619"/>
                </a:lnTo>
                <a:lnTo>
                  <a:pt x="69042" y="203545"/>
                </a:lnTo>
                <a:lnTo>
                  <a:pt x="69042" y="209133"/>
                </a:lnTo>
                <a:lnTo>
                  <a:pt x="88159" y="202786"/>
                </a:lnTo>
                <a:lnTo>
                  <a:pt x="106614" y="209133"/>
                </a:lnTo>
                <a:lnTo>
                  <a:pt x="106614" y="203545"/>
                </a:lnTo>
                <a:lnTo>
                  <a:pt x="96810" y="193815"/>
                </a:lnTo>
                <a:lnTo>
                  <a:pt x="96810" y="164650"/>
                </a:lnTo>
                <a:lnTo>
                  <a:pt x="132765" y="181831"/>
                </a:lnTo>
                <a:lnTo>
                  <a:pt x="132765" y="169405"/>
                </a:lnTo>
                <a:lnTo>
                  <a:pt x="96810" y="140950"/>
                </a:lnTo>
                <a:lnTo>
                  <a:pt x="96810" y="129749"/>
                </a:lnTo>
                <a:cubicBezTo>
                  <a:pt x="96810" y="124652"/>
                  <a:pt x="93183" y="113966"/>
                  <a:pt x="88085" y="113966"/>
                </a:cubicBezTo>
                <a:close/>
                <a:moveTo>
                  <a:pt x="164209" y="0"/>
                </a:moveTo>
                <a:lnTo>
                  <a:pt x="164209" y="209133"/>
                </a:lnTo>
                <a:lnTo>
                  <a:pt x="180557" y="209133"/>
                </a:lnTo>
                <a:lnTo>
                  <a:pt x="18055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0"/>
          <p:cNvSpPr/>
          <p:nvPr/>
        </p:nvSpPr>
        <p:spPr>
          <a:xfrm>
            <a:off x="3827699" y="1945047"/>
            <a:ext cx="493963" cy="493502"/>
          </a:xfrm>
          <a:custGeom>
            <a:rect b="b" l="l" r="r" t="t"/>
            <a:pathLst>
              <a:path extrusionOk="0" h="208669" w="208864">
                <a:moveTo>
                  <a:pt x="73477" y="16299"/>
                </a:moveTo>
                <a:lnTo>
                  <a:pt x="133181" y="70512"/>
                </a:lnTo>
                <a:lnTo>
                  <a:pt x="168963" y="70463"/>
                </a:lnTo>
                <a:cubicBezTo>
                  <a:pt x="173743" y="70512"/>
                  <a:pt x="179723" y="72988"/>
                  <a:pt x="184968" y="77105"/>
                </a:cubicBezTo>
                <a:cubicBezTo>
                  <a:pt x="188987" y="80291"/>
                  <a:pt x="191070" y="83281"/>
                  <a:pt x="191953" y="85022"/>
                </a:cubicBezTo>
                <a:cubicBezTo>
                  <a:pt x="191904" y="85046"/>
                  <a:pt x="191855" y="85071"/>
                  <a:pt x="191806" y="85071"/>
                </a:cubicBezTo>
                <a:cubicBezTo>
                  <a:pt x="189393" y="86040"/>
                  <a:pt x="183376" y="87626"/>
                  <a:pt x="169966" y="87626"/>
                </a:cubicBezTo>
                <a:cubicBezTo>
                  <a:pt x="169478" y="87626"/>
                  <a:pt x="168981" y="87624"/>
                  <a:pt x="168473" y="87620"/>
                </a:cubicBezTo>
                <a:lnTo>
                  <a:pt x="49140" y="87620"/>
                </a:lnTo>
                <a:cubicBezTo>
                  <a:pt x="42890" y="87620"/>
                  <a:pt x="37351" y="83674"/>
                  <a:pt x="35048" y="77595"/>
                </a:cubicBezTo>
                <a:lnTo>
                  <a:pt x="31984" y="69508"/>
                </a:lnTo>
                <a:lnTo>
                  <a:pt x="31984" y="69508"/>
                </a:lnTo>
                <a:lnTo>
                  <a:pt x="32156" y="69679"/>
                </a:lnTo>
                <a:lnTo>
                  <a:pt x="106981" y="69679"/>
                </a:lnTo>
                <a:lnTo>
                  <a:pt x="70683" y="16299"/>
                </a:lnTo>
                <a:close/>
                <a:moveTo>
                  <a:pt x="39900" y="1"/>
                </a:moveTo>
                <a:lnTo>
                  <a:pt x="76198" y="53381"/>
                </a:lnTo>
                <a:lnTo>
                  <a:pt x="39582" y="53381"/>
                </a:lnTo>
                <a:lnTo>
                  <a:pt x="20146" y="30955"/>
                </a:lnTo>
                <a:lnTo>
                  <a:pt x="25" y="30955"/>
                </a:lnTo>
                <a:lnTo>
                  <a:pt x="19803" y="83355"/>
                </a:lnTo>
                <a:cubicBezTo>
                  <a:pt x="22082" y="89360"/>
                  <a:pt x="26028" y="94482"/>
                  <a:pt x="31200" y="98158"/>
                </a:cubicBezTo>
                <a:cubicBezTo>
                  <a:pt x="36469" y="101933"/>
                  <a:pt x="42670" y="103918"/>
                  <a:pt x="49140" y="103918"/>
                </a:cubicBezTo>
                <a:lnTo>
                  <a:pt x="169944" y="103918"/>
                </a:lnTo>
                <a:cubicBezTo>
                  <a:pt x="182443" y="103918"/>
                  <a:pt x="191585" y="102717"/>
                  <a:pt x="197835" y="100217"/>
                </a:cubicBezTo>
                <a:cubicBezTo>
                  <a:pt x="207173" y="96516"/>
                  <a:pt x="208668" y="90144"/>
                  <a:pt x="208741" y="86713"/>
                </a:cubicBezTo>
                <a:cubicBezTo>
                  <a:pt x="208864" y="79385"/>
                  <a:pt x="203962" y="72841"/>
                  <a:pt x="199845" y="68625"/>
                </a:cubicBezTo>
                <a:cubicBezTo>
                  <a:pt x="193056" y="61665"/>
                  <a:pt x="181414" y="54239"/>
                  <a:pt x="169037" y="54165"/>
                </a:cubicBezTo>
                <a:lnTo>
                  <a:pt x="169012" y="54165"/>
                </a:lnTo>
                <a:lnTo>
                  <a:pt x="139479" y="54190"/>
                </a:lnTo>
                <a:lnTo>
                  <a:pt x="79776" y="1"/>
                </a:lnTo>
                <a:close/>
                <a:moveTo>
                  <a:pt x="124308" y="120241"/>
                </a:moveTo>
                <a:lnTo>
                  <a:pt x="124308" y="136539"/>
                </a:lnTo>
                <a:lnTo>
                  <a:pt x="137004" y="136539"/>
                </a:lnTo>
                <a:lnTo>
                  <a:pt x="104530" y="168989"/>
                </a:lnTo>
                <a:lnTo>
                  <a:pt x="61027" y="125461"/>
                </a:lnTo>
                <a:lnTo>
                  <a:pt x="49508" y="137005"/>
                </a:lnTo>
                <a:lnTo>
                  <a:pt x="104530" y="192051"/>
                </a:lnTo>
                <a:lnTo>
                  <a:pt x="148768" y="147813"/>
                </a:lnTo>
                <a:lnTo>
                  <a:pt x="148768" y="160999"/>
                </a:lnTo>
                <a:lnTo>
                  <a:pt x="165067" y="160999"/>
                </a:lnTo>
                <a:lnTo>
                  <a:pt x="165067" y="120241"/>
                </a:lnTo>
                <a:close/>
                <a:moveTo>
                  <a:pt x="0" y="192370"/>
                </a:moveTo>
                <a:lnTo>
                  <a:pt x="0" y="208668"/>
                </a:lnTo>
                <a:lnTo>
                  <a:pt x="208668" y="208668"/>
                </a:lnTo>
                <a:lnTo>
                  <a:pt x="208668" y="19237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0"/>
          <p:cNvSpPr/>
          <p:nvPr/>
        </p:nvSpPr>
        <p:spPr>
          <a:xfrm>
            <a:off x="2826486" y="2085783"/>
            <a:ext cx="472174" cy="476840"/>
          </a:xfrm>
          <a:custGeom>
            <a:rect b="b" l="l" r="r" t="t"/>
            <a:pathLst>
              <a:path extrusionOk="0" h="209370" w="207321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0"/>
          <p:cNvSpPr/>
          <p:nvPr/>
        </p:nvSpPr>
        <p:spPr>
          <a:xfrm>
            <a:off x="5353286" y="2085783"/>
            <a:ext cx="472174" cy="476840"/>
          </a:xfrm>
          <a:custGeom>
            <a:rect b="b" l="l" r="r" t="t"/>
            <a:pathLst>
              <a:path extrusionOk="0" h="209370" w="207321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0"/>
          <p:cNvSpPr/>
          <p:nvPr/>
        </p:nvSpPr>
        <p:spPr>
          <a:xfrm>
            <a:off x="7880086" y="2085783"/>
            <a:ext cx="472174" cy="476840"/>
          </a:xfrm>
          <a:custGeom>
            <a:rect b="b" l="l" r="r" t="t"/>
            <a:pathLst>
              <a:path extrusionOk="0" h="209370" w="207321">
                <a:moveTo>
                  <a:pt x="37537" y="0"/>
                </a:moveTo>
                <a:lnTo>
                  <a:pt x="0" y="36794"/>
                </a:lnTo>
                <a:lnTo>
                  <a:pt x="117677" y="156836"/>
                </a:lnTo>
                <a:lnTo>
                  <a:pt x="14344" y="156836"/>
                </a:lnTo>
                <a:lnTo>
                  <a:pt x="14344" y="209370"/>
                </a:lnTo>
                <a:lnTo>
                  <a:pt x="207320" y="209370"/>
                </a:lnTo>
                <a:lnTo>
                  <a:pt x="207320" y="16731"/>
                </a:lnTo>
                <a:lnTo>
                  <a:pt x="154787" y="16731"/>
                </a:lnTo>
                <a:lnTo>
                  <a:pt x="154787" y="119637"/>
                </a:lnTo>
                <a:lnTo>
                  <a:pt x="3753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40"/>
          <p:cNvGrpSpPr/>
          <p:nvPr/>
        </p:nvGrpSpPr>
        <p:grpSpPr>
          <a:xfrm>
            <a:off x="6312679" y="2019304"/>
            <a:ext cx="571361" cy="366782"/>
            <a:chOff x="5411225" y="2726350"/>
            <a:chExt cx="296950" cy="190625"/>
          </a:xfrm>
        </p:grpSpPr>
        <p:sp>
          <p:nvSpPr>
            <p:cNvPr id="311" name="Google Shape;311;p40"/>
            <p:cNvSpPr/>
            <p:nvPr/>
          </p:nvSpPr>
          <p:spPr>
            <a:xfrm>
              <a:off x="5534100" y="279487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0"/>
            <p:cNvSpPr/>
            <p:nvPr/>
          </p:nvSpPr>
          <p:spPr>
            <a:xfrm>
              <a:off x="5411225" y="2726350"/>
              <a:ext cx="296950" cy="190625"/>
            </a:xfrm>
            <a:custGeom>
              <a:rect b="b" l="l" r="r" t="t"/>
              <a:pathLst>
                <a:path extrusionOk="0" h="7625" w="11878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/>
        </p:nvSpPr>
        <p:spPr>
          <a:xfrm>
            <a:off x="4903690" y="3544838"/>
            <a:ext cx="259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615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19" name="Google Shape;319;p41"/>
          <p:cNvSpPr/>
          <p:nvPr/>
        </p:nvSpPr>
        <p:spPr>
          <a:xfrm>
            <a:off x="5224293" y="1427420"/>
            <a:ext cx="514992" cy="514992"/>
          </a:xfrm>
          <a:custGeom>
            <a:rect b="b" l="l" r="r" t="t"/>
            <a:pathLst>
              <a:path extrusionOk="0" h="209134" w="209134">
                <a:moveTo>
                  <a:pt x="73526" y="49018"/>
                </a:moveTo>
                <a:cubicBezTo>
                  <a:pt x="69017" y="49018"/>
                  <a:pt x="65365" y="52669"/>
                  <a:pt x="65365" y="57179"/>
                </a:cubicBezTo>
                <a:cubicBezTo>
                  <a:pt x="65365" y="61689"/>
                  <a:pt x="69017" y="65365"/>
                  <a:pt x="73526" y="65365"/>
                </a:cubicBezTo>
                <a:cubicBezTo>
                  <a:pt x="78036" y="65365"/>
                  <a:pt x="81688" y="61689"/>
                  <a:pt x="81688" y="57179"/>
                </a:cubicBezTo>
                <a:cubicBezTo>
                  <a:pt x="81688" y="52669"/>
                  <a:pt x="78036" y="49018"/>
                  <a:pt x="73526" y="49018"/>
                </a:cubicBezTo>
                <a:close/>
                <a:moveTo>
                  <a:pt x="106197" y="49018"/>
                </a:moveTo>
                <a:cubicBezTo>
                  <a:pt x="101687" y="49018"/>
                  <a:pt x="98035" y="52669"/>
                  <a:pt x="98035" y="57179"/>
                </a:cubicBezTo>
                <a:cubicBezTo>
                  <a:pt x="98035" y="61689"/>
                  <a:pt x="101687" y="65365"/>
                  <a:pt x="106197" y="65365"/>
                </a:cubicBezTo>
                <a:cubicBezTo>
                  <a:pt x="110706" y="65365"/>
                  <a:pt x="114382" y="61689"/>
                  <a:pt x="114382" y="57179"/>
                </a:cubicBezTo>
                <a:cubicBezTo>
                  <a:pt x="114382" y="52669"/>
                  <a:pt x="110706" y="49018"/>
                  <a:pt x="106197" y="49018"/>
                </a:cubicBezTo>
                <a:close/>
                <a:moveTo>
                  <a:pt x="192811" y="58821"/>
                </a:moveTo>
                <a:lnTo>
                  <a:pt x="192811" y="75168"/>
                </a:lnTo>
                <a:lnTo>
                  <a:pt x="172174" y="75168"/>
                </a:lnTo>
                <a:lnTo>
                  <a:pt x="185384" y="58821"/>
                </a:lnTo>
                <a:close/>
                <a:moveTo>
                  <a:pt x="185507" y="32670"/>
                </a:moveTo>
                <a:lnTo>
                  <a:pt x="136612" y="93133"/>
                </a:lnTo>
                <a:lnTo>
                  <a:pt x="57179" y="93133"/>
                </a:lnTo>
                <a:cubicBezTo>
                  <a:pt x="52694" y="93133"/>
                  <a:pt x="49018" y="89457"/>
                  <a:pt x="49018" y="84972"/>
                </a:cubicBezTo>
                <a:lnTo>
                  <a:pt x="49018" y="40856"/>
                </a:lnTo>
                <a:cubicBezTo>
                  <a:pt x="49018" y="36347"/>
                  <a:pt x="52694" y="32670"/>
                  <a:pt x="57179" y="32670"/>
                </a:cubicBezTo>
                <a:close/>
                <a:moveTo>
                  <a:pt x="0" y="0"/>
                </a:moveTo>
                <a:lnTo>
                  <a:pt x="0" y="209133"/>
                </a:lnTo>
                <a:lnTo>
                  <a:pt x="16347" y="209133"/>
                </a:lnTo>
                <a:lnTo>
                  <a:pt x="16347" y="179723"/>
                </a:lnTo>
                <a:lnTo>
                  <a:pt x="80070" y="179723"/>
                </a:lnTo>
                <a:cubicBezTo>
                  <a:pt x="93574" y="179723"/>
                  <a:pt x="104579" y="168743"/>
                  <a:pt x="104579" y="155214"/>
                </a:cubicBezTo>
                <a:lnTo>
                  <a:pt x="104579" y="124259"/>
                </a:lnTo>
                <a:cubicBezTo>
                  <a:pt x="109677" y="121490"/>
                  <a:pt x="113157" y="116098"/>
                  <a:pt x="113157" y="109873"/>
                </a:cubicBezTo>
                <a:cubicBezTo>
                  <a:pt x="113157" y="109750"/>
                  <a:pt x="113132" y="109603"/>
                  <a:pt x="113132" y="109481"/>
                </a:cubicBezTo>
                <a:lnTo>
                  <a:pt x="144406" y="109481"/>
                </a:lnTo>
                <a:lnTo>
                  <a:pt x="158964" y="91491"/>
                </a:lnTo>
                <a:lnTo>
                  <a:pt x="209133" y="91491"/>
                </a:lnTo>
                <a:lnTo>
                  <a:pt x="209133" y="42474"/>
                </a:lnTo>
                <a:lnTo>
                  <a:pt x="198595" y="42474"/>
                </a:lnTo>
                <a:lnTo>
                  <a:pt x="209133" y="29435"/>
                </a:lnTo>
                <a:lnTo>
                  <a:pt x="209133" y="16347"/>
                </a:lnTo>
                <a:lnTo>
                  <a:pt x="57179" y="16347"/>
                </a:lnTo>
                <a:cubicBezTo>
                  <a:pt x="43675" y="16347"/>
                  <a:pt x="32670" y="27327"/>
                  <a:pt x="32670" y="40856"/>
                </a:cubicBezTo>
                <a:lnTo>
                  <a:pt x="32670" y="84972"/>
                </a:lnTo>
                <a:cubicBezTo>
                  <a:pt x="32670" y="98476"/>
                  <a:pt x="43675" y="109481"/>
                  <a:pt x="57179" y="109481"/>
                </a:cubicBezTo>
                <a:lnTo>
                  <a:pt x="80487" y="109481"/>
                </a:lnTo>
                <a:cubicBezTo>
                  <a:pt x="80487" y="109603"/>
                  <a:pt x="80462" y="109750"/>
                  <a:pt x="80462" y="109873"/>
                </a:cubicBezTo>
                <a:cubicBezTo>
                  <a:pt x="80462" y="115755"/>
                  <a:pt x="83575" y="120902"/>
                  <a:pt x="88232" y="123794"/>
                </a:cubicBezTo>
                <a:lnTo>
                  <a:pt x="88232" y="155214"/>
                </a:lnTo>
                <a:cubicBezTo>
                  <a:pt x="88232" y="159724"/>
                  <a:pt x="84555" y="163400"/>
                  <a:pt x="80070" y="163400"/>
                </a:cubicBezTo>
                <a:lnTo>
                  <a:pt x="16347" y="163400"/>
                </a:lnTo>
                <a:lnTo>
                  <a:pt x="16347" y="0"/>
                </a:lnTo>
                <a:close/>
              </a:path>
            </a:pathLst>
          </a:custGeom>
          <a:solidFill>
            <a:srgbClr val="161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" name="Google Shape;320;p41"/>
          <p:cNvGrpSpPr/>
          <p:nvPr/>
        </p:nvGrpSpPr>
        <p:grpSpPr>
          <a:xfrm>
            <a:off x="-67429" y="3073762"/>
            <a:ext cx="2237630" cy="1963425"/>
            <a:chOff x="577450" y="1580900"/>
            <a:chExt cx="3417795" cy="2929173"/>
          </a:xfrm>
        </p:grpSpPr>
        <p:sp>
          <p:nvSpPr>
            <p:cNvPr id="321" name="Google Shape;321;p41"/>
            <p:cNvSpPr/>
            <p:nvPr/>
          </p:nvSpPr>
          <p:spPr>
            <a:xfrm>
              <a:off x="577450" y="4296436"/>
              <a:ext cx="3417795" cy="213638"/>
            </a:xfrm>
            <a:custGeom>
              <a:rect b="b" l="l" r="r" t="t"/>
              <a:pathLst>
                <a:path extrusionOk="0" h="6277" w="100420">
                  <a:moveTo>
                    <a:pt x="0" y="1"/>
                  </a:moveTo>
                  <a:cubicBezTo>
                    <a:pt x="0" y="1"/>
                    <a:pt x="0" y="55"/>
                    <a:pt x="0" y="55"/>
                  </a:cubicBezTo>
                  <a:cubicBezTo>
                    <a:pt x="0" y="921"/>
                    <a:pt x="4870" y="1678"/>
                    <a:pt x="11308" y="1786"/>
                  </a:cubicBezTo>
                  <a:cubicBezTo>
                    <a:pt x="11200" y="1894"/>
                    <a:pt x="11146" y="2003"/>
                    <a:pt x="11146" y="2111"/>
                  </a:cubicBezTo>
                  <a:cubicBezTo>
                    <a:pt x="11146" y="3085"/>
                    <a:pt x="14446" y="3896"/>
                    <a:pt x="19640" y="4492"/>
                  </a:cubicBezTo>
                  <a:cubicBezTo>
                    <a:pt x="19640" y="5465"/>
                    <a:pt x="25862" y="6277"/>
                    <a:pt x="33491" y="6277"/>
                  </a:cubicBezTo>
                  <a:cubicBezTo>
                    <a:pt x="40363" y="6277"/>
                    <a:pt x="46044" y="5628"/>
                    <a:pt x="47180" y="4816"/>
                  </a:cubicBezTo>
                  <a:cubicBezTo>
                    <a:pt x="48370" y="4708"/>
                    <a:pt x="49506" y="4600"/>
                    <a:pt x="50588" y="4492"/>
                  </a:cubicBezTo>
                  <a:cubicBezTo>
                    <a:pt x="54051" y="4762"/>
                    <a:pt x="58109" y="4924"/>
                    <a:pt x="62383" y="4924"/>
                  </a:cubicBezTo>
                  <a:cubicBezTo>
                    <a:pt x="75747" y="4924"/>
                    <a:pt x="86568" y="3572"/>
                    <a:pt x="86568" y="1840"/>
                  </a:cubicBezTo>
                  <a:cubicBezTo>
                    <a:pt x="94197" y="1840"/>
                    <a:pt x="100419" y="1029"/>
                    <a:pt x="100419" y="55"/>
                  </a:cubicBezTo>
                  <a:lnTo>
                    <a:pt x="100419" y="1"/>
                  </a:lnTo>
                  <a:close/>
                </a:path>
              </a:pathLst>
            </a:custGeom>
            <a:solidFill>
              <a:srgbClr val="161519">
                <a:alpha val="24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3103959" y="3055273"/>
              <a:ext cx="35022" cy="1125197"/>
            </a:xfrm>
            <a:custGeom>
              <a:rect b="b" l="l" r="r" t="t"/>
              <a:pathLst>
                <a:path extrusionOk="0" h="33060" w="1029">
                  <a:moveTo>
                    <a:pt x="812" y="1"/>
                  </a:moveTo>
                  <a:lnTo>
                    <a:pt x="0" y="55"/>
                  </a:lnTo>
                  <a:lnTo>
                    <a:pt x="163" y="33059"/>
                  </a:lnTo>
                  <a:lnTo>
                    <a:pt x="1028" y="33005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3075993" y="3037268"/>
              <a:ext cx="82909" cy="70214"/>
            </a:xfrm>
            <a:custGeom>
              <a:rect b="b" l="l" r="r" t="t"/>
              <a:pathLst>
                <a:path extrusionOk="0" h="2063" w="2436">
                  <a:moveTo>
                    <a:pt x="1179" y="1"/>
                  </a:moveTo>
                  <a:cubicBezTo>
                    <a:pt x="742" y="1"/>
                    <a:pt x="351" y="300"/>
                    <a:pt x="217" y="746"/>
                  </a:cubicBezTo>
                  <a:cubicBezTo>
                    <a:pt x="0" y="1439"/>
                    <a:pt x="546" y="2062"/>
                    <a:pt x="1188" y="2062"/>
                  </a:cubicBezTo>
                  <a:cubicBezTo>
                    <a:pt x="1349" y="2062"/>
                    <a:pt x="1515" y="2023"/>
                    <a:pt x="1678" y="1937"/>
                  </a:cubicBezTo>
                  <a:cubicBezTo>
                    <a:pt x="2435" y="1504"/>
                    <a:pt x="2327" y="313"/>
                    <a:pt x="1461" y="43"/>
                  </a:cubicBezTo>
                  <a:cubicBezTo>
                    <a:pt x="1366" y="14"/>
                    <a:pt x="1272" y="1"/>
                    <a:pt x="1179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3103959" y="3580096"/>
              <a:ext cx="348076" cy="732944"/>
            </a:xfrm>
            <a:custGeom>
              <a:rect b="b" l="l" r="r" t="t"/>
              <a:pathLst>
                <a:path extrusionOk="0" h="21535" w="10227">
                  <a:moveTo>
                    <a:pt x="8387" y="1"/>
                  </a:moveTo>
                  <a:lnTo>
                    <a:pt x="1623" y="55"/>
                  </a:lnTo>
                  <a:cubicBezTo>
                    <a:pt x="704" y="55"/>
                    <a:pt x="0" y="812"/>
                    <a:pt x="0" y="1732"/>
                  </a:cubicBezTo>
                  <a:lnTo>
                    <a:pt x="163" y="19912"/>
                  </a:lnTo>
                  <a:cubicBezTo>
                    <a:pt x="163" y="20831"/>
                    <a:pt x="920" y="21535"/>
                    <a:pt x="1840" y="21535"/>
                  </a:cubicBezTo>
                  <a:lnTo>
                    <a:pt x="8603" y="21481"/>
                  </a:lnTo>
                  <a:cubicBezTo>
                    <a:pt x="9523" y="21481"/>
                    <a:pt x="10226" y="20723"/>
                    <a:pt x="10226" y="19803"/>
                  </a:cubicBezTo>
                  <a:lnTo>
                    <a:pt x="10064" y="1624"/>
                  </a:lnTo>
                  <a:cubicBezTo>
                    <a:pt x="10064" y="704"/>
                    <a:pt x="9306" y="1"/>
                    <a:pt x="8387" y="1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3157360" y="4263285"/>
              <a:ext cx="112350" cy="97646"/>
            </a:xfrm>
            <a:custGeom>
              <a:rect b="b" l="l" r="r" t="t"/>
              <a:pathLst>
                <a:path extrusionOk="0" h="2869" w="3301">
                  <a:moveTo>
                    <a:pt x="1407" y="1"/>
                  </a:moveTo>
                  <a:cubicBezTo>
                    <a:pt x="596" y="55"/>
                    <a:pt x="0" y="650"/>
                    <a:pt x="0" y="1462"/>
                  </a:cubicBezTo>
                  <a:cubicBezTo>
                    <a:pt x="0" y="2300"/>
                    <a:pt x="713" y="2869"/>
                    <a:pt x="1443" y="2869"/>
                  </a:cubicBezTo>
                  <a:cubicBezTo>
                    <a:pt x="1796" y="2869"/>
                    <a:pt x="2153" y="2736"/>
                    <a:pt x="2435" y="2436"/>
                  </a:cubicBezTo>
                  <a:cubicBezTo>
                    <a:pt x="3301" y="1516"/>
                    <a:pt x="2652" y="1"/>
                    <a:pt x="1407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3177611" y="4283570"/>
              <a:ext cx="66334" cy="56634"/>
            </a:xfrm>
            <a:custGeom>
              <a:rect b="b" l="l" r="r" t="t"/>
              <a:pathLst>
                <a:path extrusionOk="0" h="1664" w="1949">
                  <a:moveTo>
                    <a:pt x="812" y="0"/>
                  </a:moveTo>
                  <a:cubicBezTo>
                    <a:pt x="379" y="0"/>
                    <a:pt x="1" y="379"/>
                    <a:pt x="1" y="866"/>
                  </a:cubicBezTo>
                  <a:cubicBezTo>
                    <a:pt x="1" y="1338"/>
                    <a:pt x="414" y="1663"/>
                    <a:pt x="834" y="1663"/>
                  </a:cubicBezTo>
                  <a:cubicBezTo>
                    <a:pt x="1040" y="1663"/>
                    <a:pt x="1247" y="1585"/>
                    <a:pt x="1407" y="1407"/>
                  </a:cubicBezTo>
                  <a:cubicBezTo>
                    <a:pt x="1948" y="920"/>
                    <a:pt x="1570" y="0"/>
                    <a:pt x="812" y="0"/>
                  </a:cubicBez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3332301" y="3843427"/>
              <a:ext cx="66334" cy="399809"/>
            </a:xfrm>
            <a:custGeom>
              <a:rect b="b" l="l" r="r" t="t"/>
              <a:pathLst>
                <a:path extrusionOk="0" h="11747" w="1949">
                  <a:moveTo>
                    <a:pt x="920" y="1"/>
                  </a:moveTo>
                  <a:cubicBezTo>
                    <a:pt x="379" y="1"/>
                    <a:pt x="0" y="434"/>
                    <a:pt x="0" y="975"/>
                  </a:cubicBezTo>
                  <a:lnTo>
                    <a:pt x="109" y="10822"/>
                  </a:lnTo>
                  <a:cubicBezTo>
                    <a:pt x="58" y="11332"/>
                    <a:pt x="440" y="11746"/>
                    <a:pt x="937" y="11746"/>
                  </a:cubicBezTo>
                  <a:cubicBezTo>
                    <a:pt x="967" y="11746"/>
                    <a:pt x="998" y="11745"/>
                    <a:pt x="1028" y="11742"/>
                  </a:cubicBezTo>
                  <a:cubicBezTo>
                    <a:pt x="1569" y="11742"/>
                    <a:pt x="1948" y="11363"/>
                    <a:pt x="1948" y="10822"/>
                  </a:cubicBezTo>
                  <a:lnTo>
                    <a:pt x="1894" y="921"/>
                  </a:lnTo>
                  <a:cubicBezTo>
                    <a:pt x="1894" y="434"/>
                    <a:pt x="1461" y="1"/>
                    <a:pt x="920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2323155" y="2847181"/>
              <a:ext cx="692442" cy="1412452"/>
            </a:xfrm>
            <a:custGeom>
              <a:rect b="b" l="l" r="r" t="t"/>
              <a:pathLst>
                <a:path extrusionOk="0" h="41500" w="20345">
                  <a:moveTo>
                    <a:pt x="3139" y="1"/>
                  </a:moveTo>
                  <a:lnTo>
                    <a:pt x="1" y="41500"/>
                  </a:lnTo>
                  <a:lnTo>
                    <a:pt x="2165" y="41500"/>
                  </a:lnTo>
                  <a:lnTo>
                    <a:pt x="8874" y="7143"/>
                  </a:lnTo>
                  <a:cubicBezTo>
                    <a:pt x="9036" y="6548"/>
                    <a:pt x="9523" y="6115"/>
                    <a:pt x="10173" y="6115"/>
                  </a:cubicBezTo>
                  <a:cubicBezTo>
                    <a:pt x="10768" y="6115"/>
                    <a:pt x="11309" y="6548"/>
                    <a:pt x="11417" y="7143"/>
                  </a:cubicBezTo>
                  <a:lnTo>
                    <a:pt x="18126" y="41500"/>
                  </a:lnTo>
                  <a:lnTo>
                    <a:pt x="20344" y="41500"/>
                  </a:lnTo>
                  <a:lnTo>
                    <a:pt x="17152" y="1"/>
                  </a:lnTo>
                  <a:close/>
                </a:path>
              </a:pathLst>
            </a:custGeom>
            <a:solidFill>
              <a:srgbClr val="80C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2128847" y="2032548"/>
              <a:ext cx="476082" cy="531661"/>
            </a:xfrm>
            <a:custGeom>
              <a:rect b="b" l="l" r="r" t="t"/>
              <a:pathLst>
                <a:path extrusionOk="0" h="15621" w="13988">
                  <a:moveTo>
                    <a:pt x="9465" y="1"/>
                  </a:moveTo>
                  <a:cubicBezTo>
                    <a:pt x="6983" y="1"/>
                    <a:pt x="0" y="11109"/>
                    <a:pt x="353" y="14035"/>
                  </a:cubicBezTo>
                  <a:cubicBezTo>
                    <a:pt x="500" y="15248"/>
                    <a:pt x="1698" y="15620"/>
                    <a:pt x="3112" y="15620"/>
                  </a:cubicBezTo>
                  <a:cubicBezTo>
                    <a:pt x="5356" y="15620"/>
                    <a:pt x="8144" y="14684"/>
                    <a:pt x="8144" y="14684"/>
                  </a:cubicBezTo>
                  <a:cubicBezTo>
                    <a:pt x="8144" y="14684"/>
                    <a:pt x="7062" y="12952"/>
                    <a:pt x="7549" y="12033"/>
                  </a:cubicBezTo>
                  <a:lnTo>
                    <a:pt x="5602" y="11654"/>
                  </a:lnTo>
                  <a:cubicBezTo>
                    <a:pt x="5602" y="11654"/>
                    <a:pt x="13988" y="4079"/>
                    <a:pt x="9930" y="184"/>
                  </a:cubicBezTo>
                  <a:cubicBezTo>
                    <a:pt x="9802" y="59"/>
                    <a:pt x="9645" y="1"/>
                    <a:pt x="9465" y="1"/>
                  </a:cubicBez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2350791" y="1972475"/>
              <a:ext cx="650069" cy="944709"/>
            </a:xfrm>
            <a:custGeom>
              <a:rect b="b" l="l" r="r" t="t"/>
              <a:pathLst>
                <a:path extrusionOk="0" h="27757" w="19100">
                  <a:moveTo>
                    <a:pt x="7413" y="1"/>
                  </a:moveTo>
                  <a:cubicBezTo>
                    <a:pt x="7413" y="1"/>
                    <a:pt x="1299" y="3031"/>
                    <a:pt x="650" y="4221"/>
                  </a:cubicBezTo>
                  <a:cubicBezTo>
                    <a:pt x="0" y="5465"/>
                    <a:pt x="1569" y="15259"/>
                    <a:pt x="2327" y="17802"/>
                  </a:cubicBezTo>
                  <a:lnTo>
                    <a:pt x="2327" y="18992"/>
                  </a:lnTo>
                  <a:cubicBezTo>
                    <a:pt x="1894" y="21372"/>
                    <a:pt x="1678" y="23753"/>
                    <a:pt x="1569" y="26188"/>
                  </a:cubicBezTo>
                  <a:cubicBezTo>
                    <a:pt x="1569" y="26188"/>
                    <a:pt x="2760" y="27757"/>
                    <a:pt x="9523" y="27757"/>
                  </a:cubicBezTo>
                  <a:cubicBezTo>
                    <a:pt x="16340" y="27757"/>
                    <a:pt x="17530" y="26188"/>
                    <a:pt x="17530" y="26188"/>
                  </a:cubicBezTo>
                  <a:cubicBezTo>
                    <a:pt x="17422" y="23753"/>
                    <a:pt x="17152" y="21372"/>
                    <a:pt x="16773" y="18992"/>
                  </a:cubicBezTo>
                  <a:lnTo>
                    <a:pt x="16719" y="17802"/>
                  </a:lnTo>
                  <a:cubicBezTo>
                    <a:pt x="17530" y="15259"/>
                    <a:pt x="19099" y="5465"/>
                    <a:pt x="18450" y="4221"/>
                  </a:cubicBezTo>
                  <a:cubicBezTo>
                    <a:pt x="17801" y="3031"/>
                    <a:pt x="11687" y="1"/>
                    <a:pt x="11687" y="1"/>
                  </a:cubicBezTo>
                  <a:lnTo>
                    <a:pt x="9523" y="271"/>
                  </a:lnTo>
                  <a:lnTo>
                    <a:pt x="7413" y="1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2595709" y="1861997"/>
              <a:ext cx="158399" cy="135119"/>
            </a:xfrm>
            <a:custGeom>
              <a:rect b="b" l="l" r="r" t="t"/>
              <a:pathLst>
                <a:path extrusionOk="0" h="3970" w="4654">
                  <a:moveTo>
                    <a:pt x="0" y="1"/>
                  </a:moveTo>
                  <a:lnTo>
                    <a:pt x="0" y="3734"/>
                  </a:lnTo>
                  <a:cubicBezTo>
                    <a:pt x="579" y="3899"/>
                    <a:pt x="1189" y="3970"/>
                    <a:pt x="1783" y="3970"/>
                  </a:cubicBezTo>
                  <a:cubicBezTo>
                    <a:pt x="1966" y="3970"/>
                    <a:pt x="2148" y="3963"/>
                    <a:pt x="2327" y="3950"/>
                  </a:cubicBezTo>
                  <a:cubicBezTo>
                    <a:pt x="2518" y="3963"/>
                    <a:pt x="2707" y="3970"/>
                    <a:pt x="2893" y="3970"/>
                  </a:cubicBezTo>
                  <a:cubicBezTo>
                    <a:pt x="3496" y="3970"/>
                    <a:pt x="4075" y="3899"/>
                    <a:pt x="4653" y="3734"/>
                  </a:cubicBezTo>
                  <a:lnTo>
                    <a:pt x="4653" y="1"/>
                  </a:ln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2519947" y="1637330"/>
              <a:ext cx="309991" cy="324149"/>
            </a:xfrm>
            <a:custGeom>
              <a:rect b="b" l="l" r="r" t="t"/>
              <a:pathLst>
                <a:path extrusionOk="0" h="9524" w="9108">
                  <a:moveTo>
                    <a:pt x="4553" y="1"/>
                  </a:moveTo>
                  <a:cubicBezTo>
                    <a:pt x="2118" y="1"/>
                    <a:pt x="1090" y="488"/>
                    <a:pt x="1415" y="4654"/>
                  </a:cubicBezTo>
                  <a:cubicBezTo>
                    <a:pt x="1415" y="4654"/>
                    <a:pt x="1150" y="4365"/>
                    <a:pt x="846" y="4365"/>
                  </a:cubicBezTo>
                  <a:cubicBezTo>
                    <a:pt x="693" y="4365"/>
                    <a:pt x="531" y="4437"/>
                    <a:pt x="387" y="4654"/>
                  </a:cubicBezTo>
                  <a:cubicBezTo>
                    <a:pt x="0" y="5282"/>
                    <a:pt x="821" y="6211"/>
                    <a:pt x="1348" y="6211"/>
                  </a:cubicBezTo>
                  <a:cubicBezTo>
                    <a:pt x="1412" y="6211"/>
                    <a:pt x="1471" y="6198"/>
                    <a:pt x="1523" y="6169"/>
                  </a:cubicBezTo>
                  <a:cubicBezTo>
                    <a:pt x="1523" y="6169"/>
                    <a:pt x="1902" y="8874"/>
                    <a:pt x="4553" y="9523"/>
                  </a:cubicBezTo>
                  <a:cubicBezTo>
                    <a:pt x="7204" y="8928"/>
                    <a:pt x="7583" y="6169"/>
                    <a:pt x="7583" y="6169"/>
                  </a:cubicBezTo>
                  <a:cubicBezTo>
                    <a:pt x="7633" y="6197"/>
                    <a:pt x="7690" y="6210"/>
                    <a:pt x="7750" y="6210"/>
                  </a:cubicBezTo>
                  <a:cubicBezTo>
                    <a:pt x="8277" y="6210"/>
                    <a:pt x="9107" y="5236"/>
                    <a:pt x="8719" y="4654"/>
                  </a:cubicBezTo>
                  <a:cubicBezTo>
                    <a:pt x="8575" y="4437"/>
                    <a:pt x="8412" y="4365"/>
                    <a:pt x="8260" y="4365"/>
                  </a:cubicBezTo>
                  <a:cubicBezTo>
                    <a:pt x="7955" y="4365"/>
                    <a:pt x="7691" y="4654"/>
                    <a:pt x="7691" y="4654"/>
                  </a:cubicBezTo>
                  <a:cubicBezTo>
                    <a:pt x="8016" y="488"/>
                    <a:pt x="7042" y="1"/>
                    <a:pt x="4553" y="1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2533084" y="1580900"/>
              <a:ext cx="309412" cy="400830"/>
            </a:xfrm>
            <a:custGeom>
              <a:rect b="b" l="l" r="r" t="t"/>
              <a:pathLst>
                <a:path extrusionOk="0" h="11777" w="9091">
                  <a:moveTo>
                    <a:pt x="3594" y="1"/>
                  </a:moveTo>
                  <a:cubicBezTo>
                    <a:pt x="2773" y="1"/>
                    <a:pt x="1903" y="311"/>
                    <a:pt x="1353" y="1388"/>
                  </a:cubicBezTo>
                  <a:cubicBezTo>
                    <a:pt x="1353" y="1388"/>
                    <a:pt x="1351" y="1388"/>
                    <a:pt x="1346" y="1388"/>
                  </a:cubicBezTo>
                  <a:cubicBezTo>
                    <a:pt x="1241" y="1388"/>
                    <a:pt x="69" y="1437"/>
                    <a:pt x="379" y="3661"/>
                  </a:cubicBezTo>
                  <a:cubicBezTo>
                    <a:pt x="434" y="4364"/>
                    <a:pt x="1" y="11776"/>
                    <a:pt x="4005" y="11776"/>
                  </a:cubicBezTo>
                  <a:cubicBezTo>
                    <a:pt x="8008" y="11776"/>
                    <a:pt x="8008" y="5067"/>
                    <a:pt x="8171" y="3552"/>
                  </a:cubicBezTo>
                  <a:cubicBezTo>
                    <a:pt x="8171" y="3552"/>
                    <a:pt x="9090" y="2362"/>
                    <a:pt x="8603" y="1334"/>
                  </a:cubicBezTo>
                  <a:cubicBezTo>
                    <a:pt x="8509" y="1019"/>
                    <a:pt x="8212" y="851"/>
                    <a:pt x="7906" y="851"/>
                  </a:cubicBezTo>
                  <a:cubicBezTo>
                    <a:pt x="7687" y="851"/>
                    <a:pt x="7463" y="937"/>
                    <a:pt x="7305" y="1118"/>
                  </a:cubicBezTo>
                  <a:cubicBezTo>
                    <a:pt x="7305" y="1118"/>
                    <a:pt x="7521" y="144"/>
                    <a:pt x="6656" y="144"/>
                  </a:cubicBezTo>
                  <a:cubicBezTo>
                    <a:pt x="5790" y="144"/>
                    <a:pt x="5736" y="577"/>
                    <a:pt x="5736" y="577"/>
                  </a:cubicBezTo>
                  <a:cubicBezTo>
                    <a:pt x="5736" y="577"/>
                    <a:pt x="4711" y="1"/>
                    <a:pt x="3594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2323155" y="1998274"/>
              <a:ext cx="230213" cy="580093"/>
            </a:xfrm>
            <a:custGeom>
              <a:rect b="b" l="l" r="r" t="t"/>
              <a:pathLst>
                <a:path extrusionOk="0" h="17044" w="6764">
                  <a:moveTo>
                    <a:pt x="6764" y="0"/>
                  </a:moveTo>
                  <a:cubicBezTo>
                    <a:pt x="6764" y="0"/>
                    <a:pt x="3950" y="0"/>
                    <a:pt x="3085" y="1623"/>
                  </a:cubicBezTo>
                  <a:cubicBezTo>
                    <a:pt x="2273" y="3084"/>
                    <a:pt x="1" y="7034"/>
                    <a:pt x="3139" y="17044"/>
                  </a:cubicBezTo>
                  <a:cubicBezTo>
                    <a:pt x="3139" y="17044"/>
                    <a:pt x="4816" y="10389"/>
                    <a:pt x="4762" y="7142"/>
                  </a:cubicBezTo>
                  <a:cubicBezTo>
                    <a:pt x="4708" y="3896"/>
                    <a:pt x="6764" y="0"/>
                    <a:pt x="6764" y="0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2365529" y="2398358"/>
              <a:ext cx="156561" cy="124772"/>
            </a:xfrm>
            <a:custGeom>
              <a:rect b="b" l="l" r="r" t="t"/>
              <a:pathLst>
                <a:path extrusionOk="0" h="3666" w="4600">
                  <a:moveTo>
                    <a:pt x="2186" y="0"/>
                  </a:moveTo>
                  <a:cubicBezTo>
                    <a:pt x="1146" y="0"/>
                    <a:pt x="595" y="1285"/>
                    <a:pt x="595" y="1285"/>
                  </a:cubicBezTo>
                  <a:cubicBezTo>
                    <a:pt x="0" y="1988"/>
                    <a:pt x="974" y="3503"/>
                    <a:pt x="974" y="3503"/>
                  </a:cubicBezTo>
                  <a:cubicBezTo>
                    <a:pt x="974" y="3503"/>
                    <a:pt x="1094" y="3551"/>
                    <a:pt x="1207" y="3551"/>
                  </a:cubicBezTo>
                  <a:cubicBezTo>
                    <a:pt x="1263" y="3551"/>
                    <a:pt x="1317" y="3539"/>
                    <a:pt x="1353" y="3503"/>
                  </a:cubicBezTo>
                  <a:cubicBezTo>
                    <a:pt x="1486" y="3370"/>
                    <a:pt x="1614" y="3322"/>
                    <a:pt x="1731" y="3322"/>
                  </a:cubicBezTo>
                  <a:cubicBezTo>
                    <a:pt x="2044" y="3322"/>
                    <a:pt x="2273" y="3665"/>
                    <a:pt x="2273" y="3665"/>
                  </a:cubicBezTo>
                  <a:cubicBezTo>
                    <a:pt x="4599" y="1934"/>
                    <a:pt x="2922" y="203"/>
                    <a:pt x="2922" y="203"/>
                  </a:cubicBezTo>
                  <a:cubicBezTo>
                    <a:pt x="2654" y="59"/>
                    <a:pt x="2409" y="0"/>
                    <a:pt x="2186" y="0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2746690" y="2032548"/>
              <a:ext cx="474278" cy="531661"/>
            </a:xfrm>
            <a:custGeom>
              <a:rect b="b" l="l" r="r" t="t"/>
              <a:pathLst>
                <a:path extrusionOk="0" h="15621" w="13935">
                  <a:moveTo>
                    <a:pt x="4513" y="1"/>
                  </a:moveTo>
                  <a:cubicBezTo>
                    <a:pt x="4336" y="1"/>
                    <a:pt x="4183" y="59"/>
                    <a:pt x="4059" y="184"/>
                  </a:cubicBezTo>
                  <a:cubicBezTo>
                    <a:pt x="1" y="4079"/>
                    <a:pt x="8333" y="11654"/>
                    <a:pt x="8333" y="11654"/>
                  </a:cubicBezTo>
                  <a:lnTo>
                    <a:pt x="6439" y="12033"/>
                  </a:lnTo>
                  <a:cubicBezTo>
                    <a:pt x="6872" y="12952"/>
                    <a:pt x="5790" y="14684"/>
                    <a:pt x="5790" y="14684"/>
                  </a:cubicBezTo>
                  <a:cubicBezTo>
                    <a:pt x="5790" y="14684"/>
                    <a:pt x="8579" y="15620"/>
                    <a:pt x="10822" y="15620"/>
                  </a:cubicBezTo>
                  <a:cubicBezTo>
                    <a:pt x="12237" y="15620"/>
                    <a:pt x="13435" y="15248"/>
                    <a:pt x="13581" y="14035"/>
                  </a:cubicBezTo>
                  <a:cubicBezTo>
                    <a:pt x="13934" y="11109"/>
                    <a:pt x="6951" y="1"/>
                    <a:pt x="4513" y="1"/>
                  </a:cubicBez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2798253" y="1998274"/>
              <a:ext cx="230213" cy="580093"/>
            </a:xfrm>
            <a:custGeom>
              <a:rect b="b" l="l" r="r" t="t"/>
              <a:pathLst>
                <a:path extrusionOk="0" h="17044" w="6764">
                  <a:moveTo>
                    <a:pt x="1" y="0"/>
                  </a:moveTo>
                  <a:cubicBezTo>
                    <a:pt x="1" y="0"/>
                    <a:pt x="2003" y="3896"/>
                    <a:pt x="2003" y="7142"/>
                  </a:cubicBezTo>
                  <a:cubicBezTo>
                    <a:pt x="1949" y="10389"/>
                    <a:pt x="3626" y="17044"/>
                    <a:pt x="3626" y="17044"/>
                  </a:cubicBezTo>
                  <a:cubicBezTo>
                    <a:pt x="6764" y="7034"/>
                    <a:pt x="4492" y="3084"/>
                    <a:pt x="3680" y="1623"/>
                  </a:cubicBezTo>
                  <a:cubicBezTo>
                    <a:pt x="2814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2827728" y="2398358"/>
              <a:ext cx="158399" cy="124772"/>
            </a:xfrm>
            <a:custGeom>
              <a:rect b="b" l="l" r="r" t="t"/>
              <a:pathLst>
                <a:path extrusionOk="0" h="3666" w="4654">
                  <a:moveTo>
                    <a:pt x="2418" y="0"/>
                  </a:moveTo>
                  <a:cubicBezTo>
                    <a:pt x="2192" y="0"/>
                    <a:pt x="1945" y="59"/>
                    <a:pt x="1678" y="203"/>
                  </a:cubicBezTo>
                  <a:cubicBezTo>
                    <a:pt x="1678" y="203"/>
                    <a:pt x="1" y="1934"/>
                    <a:pt x="2381" y="3665"/>
                  </a:cubicBezTo>
                  <a:cubicBezTo>
                    <a:pt x="2381" y="3665"/>
                    <a:pt x="2581" y="3322"/>
                    <a:pt x="2899" y="3322"/>
                  </a:cubicBezTo>
                  <a:cubicBezTo>
                    <a:pt x="3018" y="3322"/>
                    <a:pt x="3153" y="3370"/>
                    <a:pt x="3301" y="3503"/>
                  </a:cubicBezTo>
                  <a:cubicBezTo>
                    <a:pt x="3337" y="3539"/>
                    <a:pt x="3391" y="3551"/>
                    <a:pt x="3447" y="3551"/>
                  </a:cubicBezTo>
                  <a:cubicBezTo>
                    <a:pt x="3559" y="3551"/>
                    <a:pt x="3680" y="3503"/>
                    <a:pt x="3680" y="3503"/>
                  </a:cubicBezTo>
                  <a:cubicBezTo>
                    <a:pt x="3680" y="3503"/>
                    <a:pt x="4654" y="1988"/>
                    <a:pt x="4058" y="1285"/>
                  </a:cubicBezTo>
                  <a:cubicBezTo>
                    <a:pt x="4058" y="1285"/>
                    <a:pt x="3471" y="0"/>
                    <a:pt x="2418" y="0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2429957" y="2578337"/>
              <a:ext cx="489866" cy="40536"/>
            </a:xfrm>
            <a:custGeom>
              <a:rect b="b" l="l" r="r" t="t"/>
              <a:pathLst>
                <a:path extrusionOk="0" h="1191" w="14393">
                  <a:moveTo>
                    <a:pt x="1" y="1"/>
                  </a:moveTo>
                  <a:lnTo>
                    <a:pt x="1" y="1191"/>
                  </a:lnTo>
                  <a:lnTo>
                    <a:pt x="14393" y="1191"/>
                  </a:lnTo>
                  <a:lnTo>
                    <a:pt x="14393" y="1"/>
                  </a:lnTo>
                  <a:close/>
                </a:path>
              </a:pathLst>
            </a:custGeom>
            <a:solidFill>
              <a:srgbClr val="F657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2632536" y="2570985"/>
              <a:ext cx="71848" cy="55273"/>
            </a:xfrm>
            <a:custGeom>
              <a:rect b="b" l="l" r="r" t="t"/>
              <a:pathLst>
                <a:path extrusionOk="0" h="1624" w="2111">
                  <a:moveTo>
                    <a:pt x="0" y="0"/>
                  </a:moveTo>
                  <a:lnTo>
                    <a:pt x="0" y="1623"/>
                  </a:lnTo>
                  <a:lnTo>
                    <a:pt x="2111" y="1623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734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2179526" y="4259610"/>
              <a:ext cx="208124" cy="73686"/>
            </a:xfrm>
            <a:custGeom>
              <a:rect b="b" l="l" r="r" t="t"/>
              <a:pathLst>
                <a:path extrusionOk="0" h="2165" w="6115">
                  <a:moveTo>
                    <a:pt x="4437" y="1"/>
                  </a:moveTo>
                  <a:lnTo>
                    <a:pt x="4221" y="704"/>
                  </a:lnTo>
                  <a:lnTo>
                    <a:pt x="1" y="2165"/>
                  </a:lnTo>
                  <a:lnTo>
                    <a:pt x="6114" y="2165"/>
                  </a:lnTo>
                  <a:lnTo>
                    <a:pt x="6114" y="1"/>
                  </a:lnTo>
                  <a:close/>
                </a:path>
              </a:pathLst>
            </a:custGeom>
            <a:solidFill>
              <a:srgbClr val="1519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2949268" y="4259610"/>
              <a:ext cx="178650" cy="73686"/>
            </a:xfrm>
            <a:custGeom>
              <a:rect b="b" l="l" r="r" t="t"/>
              <a:pathLst>
                <a:path extrusionOk="0" h="2165" w="5249">
                  <a:moveTo>
                    <a:pt x="0" y="1"/>
                  </a:moveTo>
                  <a:lnTo>
                    <a:pt x="0" y="2165"/>
                  </a:lnTo>
                  <a:lnTo>
                    <a:pt x="4924" y="2165"/>
                  </a:lnTo>
                  <a:cubicBezTo>
                    <a:pt x="5195" y="2165"/>
                    <a:pt x="5249" y="1840"/>
                    <a:pt x="5032" y="1786"/>
                  </a:cubicBezTo>
                  <a:lnTo>
                    <a:pt x="1948" y="704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2372880" y="2042452"/>
              <a:ext cx="605891" cy="721916"/>
            </a:xfrm>
            <a:custGeom>
              <a:rect b="b" l="l" r="r" t="t"/>
              <a:pathLst>
                <a:path extrusionOk="0" h="21211" w="17802">
                  <a:moveTo>
                    <a:pt x="2219" y="1"/>
                  </a:moveTo>
                  <a:cubicBezTo>
                    <a:pt x="974" y="1"/>
                    <a:pt x="1" y="1029"/>
                    <a:pt x="1" y="2273"/>
                  </a:cubicBezTo>
                  <a:lnTo>
                    <a:pt x="1" y="18938"/>
                  </a:lnTo>
                  <a:cubicBezTo>
                    <a:pt x="1" y="20236"/>
                    <a:pt x="974" y="21210"/>
                    <a:pt x="2219" y="21210"/>
                  </a:cubicBezTo>
                  <a:lnTo>
                    <a:pt x="15529" y="21210"/>
                  </a:lnTo>
                  <a:cubicBezTo>
                    <a:pt x="16773" y="21210"/>
                    <a:pt x="17801" y="20236"/>
                    <a:pt x="17801" y="18938"/>
                  </a:cubicBezTo>
                  <a:lnTo>
                    <a:pt x="17801" y="2273"/>
                  </a:lnTo>
                  <a:cubicBezTo>
                    <a:pt x="17801" y="1029"/>
                    <a:pt x="16773" y="1"/>
                    <a:pt x="15529" y="1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2372880" y="2042452"/>
              <a:ext cx="605891" cy="265201"/>
            </a:xfrm>
            <a:custGeom>
              <a:rect b="b" l="l" r="r" t="t"/>
              <a:pathLst>
                <a:path extrusionOk="0" h="7792" w="17802">
                  <a:moveTo>
                    <a:pt x="2273" y="1"/>
                  </a:moveTo>
                  <a:cubicBezTo>
                    <a:pt x="974" y="1"/>
                    <a:pt x="1" y="1029"/>
                    <a:pt x="1" y="2273"/>
                  </a:cubicBezTo>
                  <a:lnTo>
                    <a:pt x="1" y="3626"/>
                  </a:lnTo>
                  <a:cubicBezTo>
                    <a:pt x="1" y="3626"/>
                    <a:pt x="1461" y="7792"/>
                    <a:pt x="8874" y="7792"/>
                  </a:cubicBezTo>
                  <a:cubicBezTo>
                    <a:pt x="16286" y="7792"/>
                    <a:pt x="17801" y="3626"/>
                    <a:pt x="17801" y="3626"/>
                  </a:cubicBezTo>
                  <a:lnTo>
                    <a:pt x="17801" y="2273"/>
                  </a:lnTo>
                  <a:cubicBezTo>
                    <a:pt x="17801" y="1029"/>
                    <a:pt x="16773" y="1"/>
                    <a:pt x="15529" y="1"/>
                  </a:cubicBezTo>
                  <a:close/>
                </a:path>
              </a:pathLst>
            </a:custGeom>
            <a:solidFill>
              <a:srgbClr val="161519">
                <a:alpha val="17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2453918" y="2392334"/>
              <a:ext cx="456716" cy="305736"/>
            </a:xfrm>
            <a:custGeom>
              <a:rect b="b" l="l" r="r" t="t"/>
              <a:pathLst>
                <a:path extrusionOk="0" h="8983" w="13419">
                  <a:moveTo>
                    <a:pt x="920" y="1"/>
                  </a:moveTo>
                  <a:cubicBezTo>
                    <a:pt x="433" y="1"/>
                    <a:pt x="0" y="434"/>
                    <a:pt x="0" y="975"/>
                  </a:cubicBezTo>
                  <a:lnTo>
                    <a:pt x="0" y="8008"/>
                  </a:lnTo>
                  <a:cubicBezTo>
                    <a:pt x="0" y="8550"/>
                    <a:pt x="433" y="8982"/>
                    <a:pt x="920" y="8982"/>
                  </a:cubicBezTo>
                  <a:lnTo>
                    <a:pt x="12498" y="8982"/>
                  </a:lnTo>
                  <a:cubicBezTo>
                    <a:pt x="12985" y="8982"/>
                    <a:pt x="13418" y="8550"/>
                    <a:pt x="13418" y="8008"/>
                  </a:cubicBezTo>
                  <a:lnTo>
                    <a:pt x="13418" y="975"/>
                  </a:lnTo>
                  <a:cubicBezTo>
                    <a:pt x="13418" y="434"/>
                    <a:pt x="12985" y="1"/>
                    <a:pt x="12498" y="1"/>
                  </a:cubicBezTo>
                  <a:close/>
                </a:path>
              </a:pathLst>
            </a:custGeom>
            <a:solidFill>
              <a:srgbClr val="161519">
                <a:alpha val="17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1"/>
            <p:cNvSpPr/>
            <p:nvPr/>
          </p:nvSpPr>
          <p:spPr>
            <a:xfrm>
              <a:off x="2453918" y="2513874"/>
              <a:ext cx="456716" cy="16609"/>
            </a:xfrm>
            <a:custGeom>
              <a:rect b="b" l="l" r="r" t="t"/>
              <a:pathLst>
                <a:path extrusionOk="0" h="488" w="13419">
                  <a:moveTo>
                    <a:pt x="0" y="1"/>
                  </a:moveTo>
                  <a:lnTo>
                    <a:pt x="0" y="488"/>
                  </a:lnTo>
                  <a:lnTo>
                    <a:pt x="13418" y="488"/>
                  </a:lnTo>
                  <a:lnTo>
                    <a:pt x="13418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1"/>
            <p:cNvSpPr/>
            <p:nvPr/>
          </p:nvSpPr>
          <p:spPr>
            <a:xfrm>
              <a:off x="2849817" y="2530449"/>
              <a:ext cx="44246" cy="75558"/>
            </a:xfrm>
            <a:custGeom>
              <a:rect b="b" l="l" r="r" t="t"/>
              <a:pathLst>
                <a:path extrusionOk="0" h="2220" w="1300">
                  <a:moveTo>
                    <a:pt x="1" y="1"/>
                  </a:moveTo>
                  <a:lnTo>
                    <a:pt x="1" y="2219"/>
                  </a:lnTo>
                  <a:lnTo>
                    <a:pt x="1299" y="2219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2652787" y="2256091"/>
              <a:ext cx="46083" cy="103126"/>
            </a:xfrm>
            <a:custGeom>
              <a:rect b="b" l="l" r="r" t="t"/>
              <a:pathLst>
                <a:path extrusionOk="0" h="3030" w="1354">
                  <a:moveTo>
                    <a:pt x="1" y="0"/>
                  </a:moveTo>
                  <a:lnTo>
                    <a:pt x="1" y="3030"/>
                  </a:lnTo>
                  <a:lnTo>
                    <a:pt x="1353" y="3030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2638049" y="2289207"/>
              <a:ext cx="73686" cy="38732"/>
            </a:xfrm>
            <a:custGeom>
              <a:rect b="b" l="l" r="r" t="t"/>
              <a:pathLst>
                <a:path extrusionOk="0" h="1138" w="2165">
                  <a:moveTo>
                    <a:pt x="1" y="1"/>
                  </a:moveTo>
                  <a:lnTo>
                    <a:pt x="1" y="1137"/>
                  </a:lnTo>
                  <a:lnTo>
                    <a:pt x="2165" y="1137"/>
                  </a:lnTo>
                  <a:lnTo>
                    <a:pt x="2165" y="1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1380309" y="2762501"/>
              <a:ext cx="131715" cy="113711"/>
            </a:xfrm>
            <a:custGeom>
              <a:rect b="b" l="l" r="r" t="t"/>
              <a:pathLst>
                <a:path extrusionOk="0" h="3341" w="3870">
                  <a:moveTo>
                    <a:pt x="1029" y="0"/>
                  </a:moveTo>
                  <a:lnTo>
                    <a:pt x="1" y="1353"/>
                  </a:lnTo>
                  <a:cubicBezTo>
                    <a:pt x="1306" y="2845"/>
                    <a:pt x="2207" y="3340"/>
                    <a:pt x="2780" y="3340"/>
                  </a:cubicBezTo>
                  <a:cubicBezTo>
                    <a:pt x="3869" y="3340"/>
                    <a:pt x="3775" y="1549"/>
                    <a:pt x="3031" y="1407"/>
                  </a:cubicBezTo>
                  <a:cubicBezTo>
                    <a:pt x="1895" y="1244"/>
                    <a:pt x="1895" y="866"/>
                    <a:pt x="1895" y="866"/>
                  </a:cubicBezTo>
                  <a:lnTo>
                    <a:pt x="2273" y="325"/>
                  </a:lnTo>
                  <a:cubicBezTo>
                    <a:pt x="1895" y="108"/>
                    <a:pt x="1462" y="0"/>
                    <a:pt x="1029" y="0"/>
                  </a:cubicBez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1765895" y="2762501"/>
              <a:ext cx="130082" cy="113711"/>
            </a:xfrm>
            <a:custGeom>
              <a:rect b="b" l="l" r="r" t="t"/>
              <a:pathLst>
                <a:path extrusionOk="0" h="3341" w="3822">
                  <a:moveTo>
                    <a:pt x="2847" y="0"/>
                  </a:moveTo>
                  <a:cubicBezTo>
                    <a:pt x="2415" y="0"/>
                    <a:pt x="1982" y="54"/>
                    <a:pt x="1657" y="325"/>
                  </a:cubicBezTo>
                  <a:lnTo>
                    <a:pt x="1928" y="920"/>
                  </a:lnTo>
                  <a:cubicBezTo>
                    <a:pt x="1928" y="920"/>
                    <a:pt x="1928" y="1244"/>
                    <a:pt x="791" y="1407"/>
                  </a:cubicBezTo>
                  <a:cubicBezTo>
                    <a:pt x="82" y="1549"/>
                    <a:pt x="1" y="3340"/>
                    <a:pt x="1079" y="3340"/>
                  </a:cubicBezTo>
                  <a:cubicBezTo>
                    <a:pt x="1646" y="3340"/>
                    <a:pt x="2535" y="2845"/>
                    <a:pt x="3821" y="1353"/>
                  </a:cubicBezTo>
                  <a:lnTo>
                    <a:pt x="2847" y="0"/>
                  </a:ln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1"/>
            <p:cNvSpPr/>
            <p:nvPr/>
          </p:nvSpPr>
          <p:spPr>
            <a:xfrm>
              <a:off x="1737577" y="2163992"/>
              <a:ext cx="390415" cy="651940"/>
            </a:xfrm>
            <a:custGeom>
              <a:rect b="b" l="l" r="r" t="t"/>
              <a:pathLst>
                <a:path extrusionOk="0" h="19155" w="11471">
                  <a:moveTo>
                    <a:pt x="0" y="1"/>
                  </a:moveTo>
                  <a:lnTo>
                    <a:pt x="3679" y="7143"/>
                  </a:lnTo>
                  <a:lnTo>
                    <a:pt x="7575" y="10930"/>
                  </a:lnTo>
                  <a:lnTo>
                    <a:pt x="3625" y="17585"/>
                  </a:lnTo>
                  <a:lnTo>
                    <a:pt x="4816" y="19154"/>
                  </a:lnTo>
                  <a:cubicBezTo>
                    <a:pt x="4816" y="19154"/>
                    <a:pt x="11471" y="11255"/>
                    <a:pt x="11471" y="10118"/>
                  </a:cubicBezTo>
                  <a:cubicBezTo>
                    <a:pt x="11471" y="9036"/>
                    <a:pt x="4653" y="2327"/>
                    <a:pt x="4653" y="2327"/>
                  </a:cubicBezTo>
                  <a:cubicBezTo>
                    <a:pt x="4653" y="2327"/>
                    <a:pt x="4221" y="1570"/>
                    <a:pt x="0" y="1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1"/>
            <p:cNvSpPr/>
            <p:nvPr/>
          </p:nvSpPr>
          <p:spPr>
            <a:xfrm>
              <a:off x="1280892" y="2701715"/>
              <a:ext cx="583768" cy="1511903"/>
            </a:xfrm>
            <a:custGeom>
              <a:rect b="b" l="l" r="r" t="t"/>
              <a:pathLst>
                <a:path extrusionOk="0" h="44422" w="17152">
                  <a:moveTo>
                    <a:pt x="6655" y="1"/>
                  </a:moveTo>
                  <a:cubicBezTo>
                    <a:pt x="6655" y="1"/>
                    <a:pt x="2976" y="4545"/>
                    <a:pt x="3192" y="7684"/>
                  </a:cubicBezTo>
                  <a:cubicBezTo>
                    <a:pt x="3355" y="10822"/>
                    <a:pt x="0" y="44421"/>
                    <a:pt x="0" y="44421"/>
                  </a:cubicBezTo>
                  <a:lnTo>
                    <a:pt x="2381" y="44421"/>
                  </a:lnTo>
                  <a:lnTo>
                    <a:pt x="10010" y="12553"/>
                  </a:lnTo>
                  <a:cubicBezTo>
                    <a:pt x="10059" y="12404"/>
                    <a:pt x="10189" y="12335"/>
                    <a:pt x="10314" y="12335"/>
                  </a:cubicBezTo>
                  <a:cubicBezTo>
                    <a:pt x="10462" y="12335"/>
                    <a:pt x="10605" y="12431"/>
                    <a:pt x="10605" y="12607"/>
                  </a:cubicBezTo>
                  <a:lnTo>
                    <a:pt x="10280" y="44421"/>
                  </a:lnTo>
                  <a:lnTo>
                    <a:pt x="12985" y="44421"/>
                  </a:lnTo>
                  <a:cubicBezTo>
                    <a:pt x="12985" y="44421"/>
                    <a:pt x="17152" y="11146"/>
                    <a:pt x="17152" y="8008"/>
                  </a:cubicBezTo>
                  <a:cubicBezTo>
                    <a:pt x="17097" y="5195"/>
                    <a:pt x="16286" y="2435"/>
                    <a:pt x="14825" y="1"/>
                  </a:cubicBezTo>
                  <a:cubicBezTo>
                    <a:pt x="14825" y="1"/>
                    <a:pt x="12180" y="457"/>
                    <a:pt x="9759" y="457"/>
                  </a:cubicBezTo>
                  <a:cubicBezTo>
                    <a:pt x="8549" y="457"/>
                    <a:pt x="7395" y="343"/>
                    <a:pt x="6655" y="1"/>
                  </a:cubicBez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1"/>
            <p:cNvSpPr/>
            <p:nvPr/>
          </p:nvSpPr>
          <p:spPr>
            <a:xfrm>
              <a:off x="1507397" y="2624386"/>
              <a:ext cx="279938" cy="106836"/>
            </a:xfrm>
            <a:custGeom>
              <a:rect b="b" l="l" r="r" t="t"/>
              <a:pathLst>
                <a:path extrusionOk="0" h="3139" w="8225">
                  <a:moveTo>
                    <a:pt x="4112" y="0"/>
                  </a:moveTo>
                  <a:lnTo>
                    <a:pt x="0" y="325"/>
                  </a:lnTo>
                  <a:lnTo>
                    <a:pt x="0" y="2273"/>
                  </a:lnTo>
                  <a:cubicBezTo>
                    <a:pt x="0" y="2273"/>
                    <a:pt x="271" y="3138"/>
                    <a:pt x="4112" y="3138"/>
                  </a:cubicBezTo>
                  <a:cubicBezTo>
                    <a:pt x="7954" y="3138"/>
                    <a:pt x="8224" y="2273"/>
                    <a:pt x="8224" y="2273"/>
                  </a:cubicBezTo>
                  <a:lnTo>
                    <a:pt x="8224" y="325"/>
                  </a:lnTo>
                  <a:lnTo>
                    <a:pt x="4112" y="0"/>
                  </a:ln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1"/>
            <p:cNvSpPr/>
            <p:nvPr/>
          </p:nvSpPr>
          <p:spPr>
            <a:xfrm>
              <a:off x="1380309" y="2147417"/>
              <a:ext cx="513826" cy="832394"/>
            </a:xfrm>
            <a:custGeom>
              <a:rect b="b" l="l" r="r" t="t"/>
              <a:pathLst>
                <a:path extrusionOk="0" h="24457" w="15097">
                  <a:moveTo>
                    <a:pt x="6277" y="1"/>
                  </a:moveTo>
                  <a:cubicBezTo>
                    <a:pt x="6277" y="1"/>
                    <a:pt x="2382" y="1516"/>
                    <a:pt x="2003" y="2760"/>
                  </a:cubicBezTo>
                  <a:cubicBezTo>
                    <a:pt x="1624" y="4005"/>
                    <a:pt x="596" y="8333"/>
                    <a:pt x="2814" y="9902"/>
                  </a:cubicBezTo>
                  <a:cubicBezTo>
                    <a:pt x="2814" y="9902"/>
                    <a:pt x="271" y="20723"/>
                    <a:pt x="1" y="22942"/>
                  </a:cubicBezTo>
                  <a:cubicBezTo>
                    <a:pt x="1" y="22942"/>
                    <a:pt x="4113" y="24456"/>
                    <a:pt x="7305" y="24456"/>
                  </a:cubicBezTo>
                  <a:cubicBezTo>
                    <a:pt x="10551" y="24456"/>
                    <a:pt x="14663" y="22942"/>
                    <a:pt x="14663" y="22942"/>
                  </a:cubicBezTo>
                  <a:cubicBezTo>
                    <a:pt x="14393" y="20723"/>
                    <a:pt x="12878" y="9902"/>
                    <a:pt x="12878" y="9902"/>
                  </a:cubicBezTo>
                  <a:cubicBezTo>
                    <a:pt x="15096" y="8333"/>
                    <a:pt x="14068" y="4005"/>
                    <a:pt x="13690" y="2760"/>
                  </a:cubicBezTo>
                  <a:cubicBezTo>
                    <a:pt x="13311" y="1516"/>
                    <a:pt x="9415" y="1"/>
                    <a:pt x="9415" y="1"/>
                  </a:cubicBezTo>
                  <a:lnTo>
                    <a:pt x="7846" y="325"/>
                  </a:lnTo>
                  <a:lnTo>
                    <a:pt x="6277" y="1"/>
                  </a:ln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1166703" y="2163992"/>
              <a:ext cx="390450" cy="650068"/>
            </a:xfrm>
            <a:custGeom>
              <a:rect b="b" l="l" r="r" t="t"/>
              <a:pathLst>
                <a:path extrusionOk="0" h="19100" w="11472">
                  <a:moveTo>
                    <a:pt x="11471" y="1"/>
                  </a:moveTo>
                  <a:cubicBezTo>
                    <a:pt x="7251" y="1570"/>
                    <a:pt x="6818" y="2327"/>
                    <a:pt x="6818" y="2327"/>
                  </a:cubicBezTo>
                  <a:cubicBezTo>
                    <a:pt x="6818" y="2327"/>
                    <a:pt x="1" y="9036"/>
                    <a:pt x="1" y="10118"/>
                  </a:cubicBezTo>
                  <a:cubicBezTo>
                    <a:pt x="1" y="11255"/>
                    <a:pt x="6223" y="19100"/>
                    <a:pt x="6223" y="19100"/>
                  </a:cubicBezTo>
                  <a:lnTo>
                    <a:pt x="7359" y="17477"/>
                  </a:lnTo>
                  <a:lnTo>
                    <a:pt x="3896" y="10930"/>
                  </a:lnTo>
                  <a:lnTo>
                    <a:pt x="7792" y="7143"/>
                  </a:lnTo>
                  <a:lnTo>
                    <a:pt x="11471" y="1"/>
                  </a:ln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1394297" y="2157933"/>
              <a:ext cx="175723" cy="249170"/>
            </a:xfrm>
            <a:custGeom>
              <a:rect b="b" l="l" r="r" t="t"/>
              <a:pathLst>
                <a:path extrusionOk="0" h="7321" w="5163">
                  <a:moveTo>
                    <a:pt x="4844" y="1"/>
                  </a:moveTo>
                  <a:cubicBezTo>
                    <a:pt x="3711" y="1"/>
                    <a:pt x="0" y="510"/>
                    <a:pt x="1105" y="7321"/>
                  </a:cubicBezTo>
                  <a:cubicBezTo>
                    <a:pt x="1159" y="4345"/>
                    <a:pt x="2674" y="1586"/>
                    <a:pt x="5163" y="16"/>
                  </a:cubicBezTo>
                  <a:cubicBezTo>
                    <a:pt x="5163" y="16"/>
                    <a:pt x="5043" y="1"/>
                    <a:pt x="4844" y="1"/>
                  </a:cubicBez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1724678" y="2157933"/>
              <a:ext cx="175723" cy="249170"/>
            </a:xfrm>
            <a:custGeom>
              <a:rect b="b" l="l" r="r" t="t"/>
              <a:pathLst>
                <a:path extrusionOk="0" h="7321" w="5163">
                  <a:moveTo>
                    <a:pt x="319" y="1"/>
                  </a:moveTo>
                  <a:cubicBezTo>
                    <a:pt x="120" y="1"/>
                    <a:pt x="1" y="16"/>
                    <a:pt x="1" y="16"/>
                  </a:cubicBezTo>
                  <a:cubicBezTo>
                    <a:pt x="2489" y="1586"/>
                    <a:pt x="4004" y="4345"/>
                    <a:pt x="4058" y="7321"/>
                  </a:cubicBezTo>
                  <a:cubicBezTo>
                    <a:pt x="5163" y="510"/>
                    <a:pt x="1453" y="1"/>
                    <a:pt x="319" y="1"/>
                  </a:cubicBez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1113302" y="4213594"/>
              <a:ext cx="241274" cy="112350"/>
            </a:xfrm>
            <a:custGeom>
              <a:rect b="b" l="l" r="r" t="t"/>
              <a:pathLst>
                <a:path extrusionOk="0" h="3301" w="7089">
                  <a:moveTo>
                    <a:pt x="5141" y="0"/>
                  </a:moveTo>
                  <a:lnTo>
                    <a:pt x="4924" y="866"/>
                  </a:lnTo>
                  <a:lnTo>
                    <a:pt x="217" y="2922"/>
                  </a:lnTo>
                  <a:cubicBezTo>
                    <a:pt x="1" y="2976"/>
                    <a:pt x="55" y="3300"/>
                    <a:pt x="271" y="3300"/>
                  </a:cubicBezTo>
                  <a:lnTo>
                    <a:pt x="6656" y="3300"/>
                  </a:lnTo>
                  <a:lnTo>
                    <a:pt x="7088" y="0"/>
                  </a:ln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1643640" y="4213594"/>
              <a:ext cx="211834" cy="112350"/>
            </a:xfrm>
            <a:custGeom>
              <a:rect b="b" l="l" r="r" t="t"/>
              <a:pathLst>
                <a:path extrusionOk="0" h="3301" w="6224">
                  <a:moveTo>
                    <a:pt x="1" y="0"/>
                  </a:moveTo>
                  <a:lnTo>
                    <a:pt x="1" y="3300"/>
                  </a:lnTo>
                  <a:lnTo>
                    <a:pt x="6223" y="3300"/>
                  </a:lnTo>
                  <a:lnTo>
                    <a:pt x="2111" y="1028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2B36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1"/>
            <p:cNvSpPr/>
            <p:nvPr/>
          </p:nvSpPr>
          <p:spPr>
            <a:xfrm>
              <a:off x="1338513" y="1790183"/>
              <a:ext cx="509572" cy="328165"/>
            </a:xfrm>
            <a:custGeom>
              <a:rect b="b" l="l" r="r" t="t"/>
              <a:pathLst>
                <a:path extrusionOk="0" h="9642" w="14972">
                  <a:moveTo>
                    <a:pt x="9074" y="0"/>
                  </a:moveTo>
                  <a:cubicBezTo>
                    <a:pt x="1906" y="0"/>
                    <a:pt x="1" y="9642"/>
                    <a:pt x="3615" y="9642"/>
                  </a:cubicBezTo>
                  <a:cubicBezTo>
                    <a:pt x="3683" y="9642"/>
                    <a:pt x="3754" y="9638"/>
                    <a:pt x="3826" y="9631"/>
                  </a:cubicBezTo>
                  <a:cubicBezTo>
                    <a:pt x="7776" y="9198"/>
                    <a:pt x="9778" y="2976"/>
                    <a:pt x="9778" y="2976"/>
                  </a:cubicBezTo>
                  <a:cubicBezTo>
                    <a:pt x="10156" y="4058"/>
                    <a:pt x="10914" y="4978"/>
                    <a:pt x="11888" y="5573"/>
                  </a:cubicBezTo>
                  <a:cubicBezTo>
                    <a:pt x="14972" y="271"/>
                    <a:pt x="9074" y="0"/>
                    <a:pt x="9074" y="0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1415297" y="1792021"/>
              <a:ext cx="464101" cy="633493"/>
            </a:xfrm>
            <a:custGeom>
              <a:rect b="b" l="l" r="r" t="t"/>
              <a:pathLst>
                <a:path extrusionOk="0" h="18613" w="13636">
                  <a:moveTo>
                    <a:pt x="6818" y="1"/>
                  </a:moveTo>
                  <a:cubicBezTo>
                    <a:pt x="2436" y="1"/>
                    <a:pt x="1895" y="2543"/>
                    <a:pt x="1895" y="5682"/>
                  </a:cubicBezTo>
                  <a:cubicBezTo>
                    <a:pt x="1895" y="8820"/>
                    <a:pt x="1" y="18613"/>
                    <a:pt x="6818" y="18613"/>
                  </a:cubicBezTo>
                  <a:cubicBezTo>
                    <a:pt x="13635" y="18613"/>
                    <a:pt x="11742" y="8820"/>
                    <a:pt x="11742" y="5682"/>
                  </a:cubicBezTo>
                  <a:cubicBezTo>
                    <a:pt x="11742" y="2543"/>
                    <a:pt x="10768" y="1"/>
                    <a:pt x="6818" y="1"/>
                  </a:cubicBezTo>
                  <a:close/>
                </a:path>
              </a:pathLst>
            </a:custGeom>
            <a:solidFill>
              <a:srgbClr val="4E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1"/>
            <p:cNvSpPr/>
            <p:nvPr/>
          </p:nvSpPr>
          <p:spPr>
            <a:xfrm>
              <a:off x="1382181" y="2237576"/>
              <a:ext cx="530367" cy="629988"/>
            </a:xfrm>
            <a:custGeom>
              <a:rect b="b" l="l" r="r" t="t"/>
              <a:pathLst>
                <a:path extrusionOk="0" h="18510" w="15583">
                  <a:moveTo>
                    <a:pt x="1911" y="1"/>
                  </a:moveTo>
                  <a:cubicBezTo>
                    <a:pt x="869" y="1"/>
                    <a:pt x="0" y="899"/>
                    <a:pt x="0" y="1951"/>
                  </a:cubicBezTo>
                  <a:lnTo>
                    <a:pt x="0" y="16559"/>
                  </a:lnTo>
                  <a:cubicBezTo>
                    <a:pt x="0" y="17662"/>
                    <a:pt x="866" y="18509"/>
                    <a:pt x="1906" y="18509"/>
                  </a:cubicBezTo>
                  <a:cubicBezTo>
                    <a:pt x="1938" y="18509"/>
                    <a:pt x="1970" y="18509"/>
                    <a:pt x="2002" y="18507"/>
                  </a:cubicBezTo>
                  <a:lnTo>
                    <a:pt x="13635" y="18507"/>
                  </a:lnTo>
                  <a:cubicBezTo>
                    <a:pt x="14717" y="18507"/>
                    <a:pt x="15582" y="17641"/>
                    <a:pt x="15582" y="16559"/>
                  </a:cubicBezTo>
                  <a:lnTo>
                    <a:pt x="15582" y="1951"/>
                  </a:lnTo>
                  <a:cubicBezTo>
                    <a:pt x="15582" y="869"/>
                    <a:pt x="14663" y="3"/>
                    <a:pt x="13580" y="3"/>
                  </a:cubicBezTo>
                  <a:lnTo>
                    <a:pt x="2002" y="3"/>
                  </a:lnTo>
                  <a:cubicBezTo>
                    <a:pt x="1972" y="1"/>
                    <a:pt x="1941" y="1"/>
                    <a:pt x="1911" y="1"/>
                  </a:cubicBez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1448447" y="2543349"/>
              <a:ext cx="399639" cy="267039"/>
            </a:xfrm>
            <a:custGeom>
              <a:rect b="b" l="l" r="r" t="t"/>
              <a:pathLst>
                <a:path extrusionOk="0" h="7846" w="11742">
                  <a:moveTo>
                    <a:pt x="812" y="0"/>
                  </a:moveTo>
                  <a:cubicBezTo>
                    <a:pt x="325" y="0"/>
                    <a:pt x="1" y="379"/>
                    <a:pt x="1" y="812"/>
                  </a:cubicBezTo>
                  <a:lnTo>
                    <a:pt x="1" y="6980"/>
                  </a:lnTo>
                  <a:cubicBezTo>
                    <a:pt x="1" y="7467"/>
                    <a:pt x="325" y="7846"/>
                    <a:pt x="812" y="7846"/>
                  </a:cubicBezTo>
                  <a:lnTo>
                    <a:pt x="10876" y="7846"/>
                  </a:lnTo>
                  <a:cubicBezTo>
                    <a:pt x="11363" y="7846"/>
                    <a:pt x="11742" y="7467"/>
                    <a:pt x="11742" y="6980"/>
                  </a:cubicBezTo>
                  <a:lnTo>
                    <a:pt x="11742" y="812"/>
                  </a:lnTo>
                  <a:cubicBezTo>
                    <a:pt x="11742" y="379"/>
                    <a:pt x="11363" y="0"/>
                    <a:pt x="10876" y="0"/>
                  </a:cubicBezTo>
                  <a:close/>
                </a:path>
              </a:pathLst>
            </a:custGeom>
            <a:solidFill>
              <a:srgbClr val="161519">
                <a:alpha val="1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1"/>
            <p:cNvSpPr/>
            <p:nvPr/>
          </p:nvSpPr>
          <p:spPr>
            <a:xfrm>
              <a:off x="1448447" y="2650151"/>
              <a:ext cx="399639" cy="12933"/>
            </a:xfrm>
            <a:custGeom>
              <a:rect b="b" l="l" r="r" t="t"/>
              <a:pathLst>
                <a:path extrusionOk="0" h="380" w="11742">
                  <a:moveTo>
                    <a:pt x="1" y="1"/>
                  </a:moveTo>
                  <a:lnTo>
                    <a:pt x="1" y="379"/>
                  </a:lnTo>
                  <a:lnTo>
                    <a:pt x="11742" y="379"/>
                  </a:lnTo>
                  <a:lnTo>
                    <a:pt x="11742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1"/>
            <p:cNvSpPr/>
            <p:nvPr/>
          </p:nvSpPr>
          <p:spPr>
            <a:xfrm>
              <a:off x="1315338" y="2598588"/>
              <a:ext cx="68172" cy="213638"/>
            </a:xfrm>
            <a:custGeom>
              <a:rect b="b" l="l" r="r" t="t"/>
              <a:pathLst>
                <a:path extrusionOk="0" h="6277" w="2003">
                  <a:moveTo>
                    <a:pt x="649" y="1"/>
                  </a:moveTo>
                  <a:cubicBezTo>
                    <a:pt x="271" y="1"/>
                    <a:pt x="0" y="325"/>
                    <a:pt x="0" y="704"/>
                  </a:cubicBezTo>
                  <a:lnTo>
                    <a:pt x="0" y="5574"/>
                  </a:lnTo>
                  <a:cubicBezTo>
                    <a:pt x="0" y="5952"/>
                    <a:pt x="271" y="6277"/>
                    <a:pt x="649" y="6277"/>
                  </a:cubicBezTo>
                  <a:lnTo>
                    <a:pt x="2002" y="6277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1"/>
            <p:cNvSpPr/>
            <p:nvPr/>
          </p:nvSpPr>
          <p:spPr>
            <a:xfrm>
              <a:off x="1314042" y="2683301"/>
              <a:ext cx="68172" cy="11095"/>
            </a:xfrm>
            <a:custGeom>
              <a:rect b="b" l="l" r="r" t="t"/>
              <a:pathLst>
                <a:path extrusionOk="0" h="326" w="2003">
                  <a:moveTo>
                    <a:pt x="0" y="1"/>
                  </a:moveTo>
                  <a:lnTo>
                    <a:pt x="0" y="325"/>
                  </a:lnTo>
                  <a:lnTo>
                    <a:pt x="2002" y="325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1912519" y="2598588"/>
              <a:ext cx="70010" cy="213638"/>
            </a:xfrm>
            <a:custGeom>
              <a:rect b="b" l="l" r="r" t="t"/>
              <a:pathLst>
                <a:path extrusionOk="0" h="6277" w="2057">
                  <a:moveTo>
                    <a:pt x="0" y="1"/>
                  </a:moveTo>
                  <a:lnTo>
                    <a:pt x="0" y="6277"/>
                  </a:lnTo>
                  <a:lnTo>
                    <a:pt x="1407" y="6277"/>
                  </a:lnTo>
                  <a:cubicBezTo>
                    <a:pt x="1732" y="6277"/>
                    <a:pt x="2056" y="5952"/>
                    <a:pt x="2056" y="5574"/>
                  </a:cubicBezTo>
                  <a:lnTo>
                    <a:pt x="2056" y="704"/>
                  </a:lnTo>
                  <a:cubicBezTo>
                    <a:pt x="2056" y="325"/>
                    <a:pt x="1732" y="1"/>
                    <a:pt x="1407" y="1"/>
                  </a:cubicBez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1912519" y="2683301"/>
              <a:ext cx="68172" cy="11095"/>
            </a:xfrm>
            <a:custGeom>
              <a:rect b="b" l="l" r="r" t="t"/>
              <a:pathLst>
                <a:path extrusionOk="0" h="326" w="2003">
                  <a:moveTo>
                    <a:pt x="0" y="1"/>
                  </a:moveTo>
                  <a:lnTo>
                    <a:pt x="0" y="325"/>
                  </a:lnTo>
                  <a:lnTo>
                    <a:pt x="2002" y="325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1779917" y="2663051"/>
              <a:ext cx="40570" cy="66334"/>
            </a:xfrm>
            <a:custGeom>
              <a:rect b="b" l="l" r="r" t="t"/>
              <a:pathLst>
                <a:path extrusionOk="0" h="1949" w="1192">
                  <a:moveTo>
                    <a:pt x="1" y="0"/>
                  </a:moveTo>
                  <a:lnTo>
                    <a:pt x="1" y="1948"/>
                  </a:lnTo>
                  <a:lnTo>
                    <a:pt x="1191" y="1948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1509234" y="2307655"/>
              <a:ext cx="276262" cy="184163"/>
            </a:xfrm>
            <a:custGeom>
              <a:rect b="b" l="l" r="r" t="t"/>
              <a:pathLst>
                <a:path extrusionOk="0" h="5411" w="8117">
                  <a:moveTo>
                    <a:pt x="541" y="0"/>
                  </a:moveTo>
                  <a:cubicBezTo>
                    <a:pt x="217" y="0"/>
                    <a:pt x="0" y="271"/>
                    <a:pt x="0" y="541"/>
                  </a:cubicBezTo>
                  <a:lnTo>
                    <a:pt x="0" y="4869"/>
                  </a:lnTo>
                  <a:cubicBezTo>
                    <a:pt x="0" y="5194"/>
                    <a:pt x="217" y="5411"/>
                    <a:pt x="541" y="5411"/>
                  </a:cubicBezTo>
                  <a:lnTo>
                    <a:pt x="7575" y="5411"/>
                  </a:lnTo>
                  <a:cubicBezTo>
                    <a:pt x="7900" y="5411"/>
                    <a:pt x="8116" y="5194"/>
                    <a:pt x="8116" y="4869"/>
                  </a:cubicBezTo>
                  <a:lnTo>
                    <a:pt x="8116" y="541"/>
                  </a:lnTo>
                  <a:cubicBezTo>
                    <a:pt x="8116" y="271"/>
                    <a:pt x="7900" y="0"/>
                    <a:pt x="7575" y="0"/>
                  </a:cubicBezTo>
                  <a:close/>
                </a:path>
              </a:pathLst>
            </a:custGeom>
            <a:solidFill>
              <a:srgbClr val="161519">
                <a:alpha val="1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1509234" y="2381307"/>
              <a:ext cx="276262" cy="9223"/>
            </a:xfrm>
            <a:custGeom>
              <a:rect b="b" l="l" r="r" t="t"/>
              <a:pathLst>
                <a:path extrusionOk="0" h="271" w="8117">
                  <a:moveTo>
                    <a:pt x="0" y="0"/>
                  </a:moveTo>
                  <a:lnTo>
                    <a:pt x="0" y="271"/>
                  </a:lnTo>
                  <a:lnTo>
                    <a:pt x="8116" y="271"/>
                  </a:lnTo>
                  <a:lnTo>
                    <a:pt x="8116" y="0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1739415" y="2390496"/>
              <a:ext cx="27636" cy="46083"/>
            </a:xfrm>
            <a:custGeom>
              <a:rect b="b" l="l" r="r" t="t"/>
              <a:pathLst>
                <a:path extrusionOk="0" h="1354" w="812">
                  <a:moveTo>
                    <a:pt x="0" y="1"/>
                  </a:moveTo>
                  <a:lnTo>
                    <a:pt x="0" y="1353"/>
                  </a:lnTo>
                  <a:lnTo>
                    <a:pt x="812" y="1353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1921708" y="3626146"/>
              <a:ext cx="305736" cy="406991"/>
            </a:xfrm>
            <a:custGeom>
              <a:rect b="b" l="l" r="r" t="t"/>
              <a:pathLst>
                <a:path extrusionOk="0" h="11958" w="8983">
                  <a:moveTo>
                    <a:pt x="1462" y="1407"/>
                  </a:moveTo>
                  <a:lnTo>
                    <a:pt x="7576" y="1461"/>
                  </a:lnTo>
                  <a:lnTo>
                    <a:pt x="7521" y="10551"/>
                  </a:lnTo>
                  <a:lnTo>
                    <a:pt x="1408" y="10497"/>
                  </a:lnTo>
                  <a:lnTo>
                    <a:pt x="1462" y="1407"/>
                  </a:lnTo>
                  <a:close/>
                  <a:moveTo>
                    <a:pt x="55" y="0"/>
                  </a:moveTo>
                  <a:lnTo>
                    <a:pt x="1" y="11904"/>
                  </a:lnTo>
                  <a:lnTo>
                    <a:pt x="8874" y="11958"/>
                  </a:lnTo>
                  <a:lnTo>
                    <a:pt x="8982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615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1612361" y="3731110"/>
              <a:ext cx="922587" cy="629818"/>
            </a:xfrm>
            <a:custGeom>
              <a:rect b="b" l="l" r="r" t="t"/>
              <a:pathLst>
                <a:path extrusionOk="0" h="18505" w="27107">
                  <a:moveTo>
                    <a:pt x="2056" y="0"/>
                  </a:moveTo>
                  <a:cubicBezTo>
                    <a:pt x="974" y="0"/>
                    <a:pt x="108" y="812"/>
                    <a:pt x="108" y="1894"/>
                  </a:cubicBezTo>
                  <a:lnTo>
                    <a:pt x="0" y="16448"/>
                  </a:lnTo>
                  <a:cubicBezTo>
                    <a:pt x="0" y="17476"/>
                    <a:pt x="866" y="18342"/>
                    <a:pt x="1894" y="18342"/>
                  </a:cubicBezTo>
                  <a:lnTo>
                    <a:pt x="25051" y="18504"/>
                  </a:lnTo>
                  <a:cubicBezTo>
                    <a:pt x="26133" y="18504"/>
                    <a:pt x="26999" y="17639"/>
                    <a:pt x="26999" y="16611"/>
                  </a:cubicBezTo>
                  <a:lnTo>
                    <a:pt x="27107" y="2056"/>
                  </a:lnTo>
                  <a:cubicBezTo>
                    <a:pt x="27107" y="974"/>
                    <a:pt x="26241" y="163"/>
                    <a:pt x="25159" y="109"/>
                  </a:cubicBezTo>
                  <a:lnTo>
                    <a:pt x="2056" y="0"/>
                  </a:lnTo>
                  <a:close/>
                </a:path>
              </a:pathLst>
            </a:custGeom>
            <a:solidFill>
              <a:srgbClr val="F7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1739415" y="3731110"/>
              <a:ext cx="84747" cy="626142"/>
            </a:xfrm>
            <a:custGeom>
              <a:rect b="b" l="l" r="r" t="t"/>
              <a:pathLst>
                <a:path extrusionOk="0" h="18397" w="2490">
                  <a:moveTo>
                    <a:pt x="109" y="0"/>
                  </a:moveTo>
                  <a:lnTo>
                    <a:pt x="0" y="18342"/>
                  </a:lnTo>
                  <a:lnTo>
                    <a:pt x="2381" y="18396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2323155" y="3734786"/>
              <a:ext cx="84747" cy="626142"/>
            </a:xfrm>
            <a:custGeom>
              <a:rect b="b" l="l" r="r" t="t"/>
              <a:pathLst>
                <a:path extrusionOk="0" h="18397" w="2490">
                  <a:moveTo>
                    <a:pt x="109" y="1"/>
                  </a:moveTo>
                  <a:lnTo>
                    <a:pt x="1" y="18342"/>
                  </a:lnTo>
                  <a:lnTo>
                    <a:pt x="2381" y="18396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7368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41"/>
          <p:cNvSpPr txBox="1"/>
          <p:nvPr/>
        </p:nvSpPr>
        <p:spPr>
          <a:xfrm>
            <a:off x="0" y="0"/>
            <a:ext cx="877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rPr>
              <a:t>Real Time Passenger Tracking</a:t>
            </a:r>
            <a:endParaRPr sz="3400">
              <a:solidFill>
                <a:schemeClr val="lt1"/>
              </a:solidFill>
              <a:highlight>
                <a:schemeClr val="dk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79" name="Google Shape;379;p41" title="Passenger_vol_aler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5325" y="889500"/>
            <a:ext cx="5353350" cy="40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1"/>
          <p:cNvPicPr preferRelativeResize="0"/>
          <p:nvPr/>
        </p:nvPicPr>
        <p:blipFill rotWithShape="1">
          <a:blip r:embed="rId5">
            <a:alphaModFix/>
          </a:blip>
          <a:srcRect b="18215" l="3174" r="2056" t="16283"/>
          <a:stretch/>
        </p:blipFill>
        <p:spPr>
          <a:xfrm rot="379231">
            <a:off x="6734547" y="125723"/>
            <a:ext cx="2331082" cy="85252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2110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irline Business Plan by Slidesgo">
  <a:themeElements>
    <a:clrScheme name="Simple Light">
      <a:dk1>
        <a:srgbClr val="302C3E"/>
      </a:dk1>
      <a:lt1>
        <a:srgbClr val="F6F6F6"/>
      </a:lt1>
      <a:dk2>
        <a:srgbClr val="157DD9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02C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